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4.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5.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6.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7.xml" ContentType="application/vnd.openxmlformats-officedocument.theme+xml"/>
  <Override PartName="/ppt/slideLayouts/slideLayout49.xml" ContentType="application/vnd.openxmlformats-officedocument.presentationml.slideLayout+xml"/>
  <Override PartName="/ppt/theme/theme8.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9.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0.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11.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13.xml" ContentType="application/vnd.openxmlformats-officedocument.theme+xml"/>
  <Override PartName="/ppt/slideLayouts/slideLayout70.xml" ContentType="application/vnd.openxmlformats-officedocument.presentationml.slideLayout+xml"/>
  <Override PartName="/ppt/theme/theme1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5.xml" ContentType="application/vnd.openxmlformats-officedocument.theme+xml"/>
  <Override PartName="/ppt/slideLayouts/slideLayout76.xml" ContentType="application/vnd.openxmlformats-officedocument.presentationml.slideLayout+xml"/>
  <Override PartName="/ppt/theme/theme16.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17.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1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4" r:id="rId4"/>
    <p:sldMasterId id="2147484169" r:id="rId5"/>
    <p:sldMasterId id="2147483739" r:id="rId6"/>
    <p:sldMasterId id="2147483810" r:id="rId7"/>
    <p:sldMasterId id="2147483871" r:id="rId8"/>
    <p:sldMasterId id="2147483932" r:id="rId9"/>
    <p:sldMasterId id="2147484177" r:id="rId10"/>
    <p:sldMasterId id="2147483993" r:id="rId11"/>
    <p:sldMasterId id="2147484025" r:id="rId12"/>
    <p:sldMasterId id="2147484054" r:id="rId13"/>
    <p:sldMasterId id="2147484082" r:id="rId14"/>
    <p:sldMasterId id="2147484108" r:id="rId15"/>
    <p:sldMasterId id="2147484126" r:id="rId16"/>
    <p:sldMasterId id="2147484140" r:id="rId17"/>
    <p:sldMasterId id="2147484154" r:id="rId18"/>
    <p:sldMasterId id="2147484162" r:id="rId19"/>
    <p:sldMasterId id="2147484182" r:id="rId20"/>
    <p:sldMasterId id="2147484193" r:id="rId21"/>
    <p:sldMasterId id="2147484198" r:id="rId22"/>
  </p:sldMasterIdLst>
  <p:notesMasterIdLst>
    <p:notesMasterId r:id="rId46"/>
  </p:notesMasterIdLst>
  <p:handoutMasterIdLst>
    <p:handoutMasterId r:id="rId47"/>
  </p:handoutMasterIdLst>
  <p:sldIdLst>
    <p:sldId id="432" r:id="rId23"/>
    <p:sldId id="2147480011" r:id="rId24"/>
    <p:sldId id="2147480051" r:id="rId25"/>
    <p:sldId id="433" r:id="rId26"/>
    <p:sldId id="434" r:id="rId27"/>
    <p:sldId id="435" r:id="rId28"/>
    <p:sldId id="440" r:id="rId29"/>
    <p:sldId id="2147480045" r:id="rId30"/>
    <p:sldId id="2147311516" r:id="rId31"/>
    <p:sldId id="2147311517" r:id="rId32"/>
    <p:sldId id="2147480046" r:id="rId33"/>
    <p:sldId id="2147480047" r:id="rId34"/>
    <p:sldId id="2147311521" r:id="rId35"/>
    <p:sldId id="2147480029" r:id="rId36"/>
    <p:sldId id="2147480030" r:id="rId37"/>
    <p:sldId id="2147480048" r:id="rId38"/>
    <p:sldId id="2147480054" r:id="rId39"/>
    <p:sldId id="2147311522" r:id="rId40"/>
    <p:sldId id="2147311523" r:id="rId41"/>
    <p:sldId id="2147480049" r:id="rId42"/>
    <p:sldId id="2147311525" r:id="rId43"/>
    <p:sldId id="2147311526" r:id="rId44"/>
    <p:sldId id="2147480052" r:id="rId45"/>
  </p:sldIdLst>
  <p:sldSz cx="12192000" cy="6858000"/>
  <p:notesSz cx="6858000" cy="9144000"/>
  <p:embeddedFontLst>
    <p:embeddedFont>
      <p:font typeface="British Council Accent TT" pitchFamily="2" charset="0"/>
      <p:regular r:id="rId48"/>
    </p:embeddedFont>
    <p:embeddedFont>
      <p:font typeface="British Council Sans" panose="020B0504020202020204" pitchFamily="34" charset="0"/>
      <p:regular r:id="rId49"/>
      <p:bold r:id="rId50"/>
      <p:italic r:id="rId51"/>
      <p:boldItalic r:id="rId5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15B970CA-FC99-4EEA-85AC-4ED02FF428E3}">
          <p14:sldIdLst>
            <p14:sldId id="432"/>
            <p14:sldId id="2147480011"/>
            <p14:sldId id="2147480051"/>
            <p14:sldId id="433"/>
            <p14:sldId id="434"/>
            <p14:sldId id="435"/>
            <p14:sldId id="440"/>
            <p14:sldId id="2147480045"/>
            <p14:sldId id="2147311516"/>
            <p14:sldId id="2147311517"/>
            <p14:sldId id="2147480046"/>
            <p14:sldId id="2147480047"/>
            <p14:sldId id="2147311521"/>
            <p14:sldId id="2147480029"/>
            <p14:sldId id="2147480030"/>
            <p14:sldId id="2147480048"/>
            <p14:sldId id="2147480054"/>
            <p14:sldId id="2147311522"/>
            <p14:sldId id="2147311523"/>
            <p14:sldId id="2147480049"/>
            <p14:sldId id="2147311525"/>
            <p14:sldId id="2147311526"/>
            <p14:sldId id="214748005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D29C62E-8BF9-5840-9FED-3D1FD9A1E8FD}" name="Taylor, Lee (Brand)" initials="LT" userId="S::Lee.Taylor@britishcouncil.org::f29715be-320d-435e-b5e9-0531335af9cd" providerId="AD"/>
  <p188:author id="{496BAB4E-690B-C823-366D-1715DD480B08}" name="Royle, Gareth (Brand)" initials="RG" userId="S::gareth.royle@britishcouncil.org::f3d56da6-eccc-4a5e-8732-9b3992fc1c98" providerId="AD"/>
  <p188:author id="{71917B79-7BA2-ACC4-EDC3-462F994BA61E}" name="Ben Huntington" initials="BH" userId="S::bh@fg.agency::923a0ef9-0cac-4854-ae98-b11ad3a37994" providerId="AD"/>
  <p188:author id="{32B7837B-1E67-0107-4A62-6FBF5F5C3FDC}" name="Allison, Isaac (Brand)" initials="AI" userId="S::isaac.allison@britishcouncil.org::b0d952b7-a866-46d8-8ec1-447bfd541fe7" providerId="AD"/>
  <p188:author id="{E2C35A89-3651-8F32-9DB9-CD2DF9B70045}" name="Bec Fried" initials="BF" userId="S::bf@fg.agency::64bf9bc9-33cc-4e49-93d9-1b6cba73745c" providerId="AD"/>
  <p188:author id="{080D729C-18D1-0C83-3FB6-BD82C49783B0}" name="Sanders, Ali (Brand)" initials="AS" userId="S::Ali.Sanders@BritishCouncil.Org::adde4f2d-4d75-4504-a742-7bfd35f57e90" providerId="AD"/>
  <p188:author id="{277877C0-CED9-D41B-95F8-33B26473CE69}" name="Isaac Allison" initials="IA" userId="Isaac Allison" providerId="None"/>
  <p188:author id="{DD818CE3-2840-17C8-8AC8-8CECE6933099}" name="Llinares, Maria (Brand)" initials="ML" userId="S::Maria.Llinares@britishcouncil.org::de50f8c9-eb1a-4aa4-9cb4-58f05989021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52958B-66C6-4C48-8858-477DA21C88E0}" v="11" dt="2025-09-29T10:51:21.216"/>
    <p1510:client id="{D7FCBA71-B4EB-49EA-8C85-970491993C58}" v="6" dt="2025-09-29T10:23:34.1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444" y="15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4.xml"/><Relationship Id="rId39" Type="http://schemas.openxmlformats.org/officeDocument/2006/relationships/slide" Target="slides/slide17.xml"/><Relationship Id="rId21" Type="http://schemas.openxmlformats.org/officeDocument/2006/relationships/slideMaster" Target="slideMasters/slideMaster18.xml"/><Relationship Id="rId34" Type="http://schemas.openxmlformats.org/officeDocument/2006/relationships/slide" Target="slides/slide12.xml"/><Relationship Id="rId42" Type="http://schemas.openxmlformats.org/officeDocument/2006/relationships/slide" Target="slides/slide20.xml"/><Relationship Id="rId47" Type="http://schemas.openxmlformats.org/officeDocument/2006/relationships/handoutMaster" Target="handoutMasters/handoutMaster1.xml"/><Relationship Id="rId50" Type="http://schemas.openxmlformats.org/officeDocument/2006/relationships/font" Target="fonts/font3.fntdata"/><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notesMaster" Target="notesMasters/notesMaster1.xml"/><Relationship Id="rId59"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Master" Target="slideMasters/slideMaster17.xml"/><Relationship Id="rId29" Type="http://schemas.openxmlformats.org/officeDocument/2006/relationships/slide" Target="slides/slide7.xml"/><Relationship Id="rId41" Type="http://schemas.openxmlformats.org/officeDocument/2006/relationships/slide" Target="slides/slide19.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font" Target="fonts/font2.fntdata"/><Relationship Id="rId57"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Master" Target="slideMasters/slideMaster16.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font" Target="fonts/font1.fntdata"/><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font" Target="fonts/font4.fntdata"/><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ders, Ali (Brand)" userId="adde4f2d-4d75-4504-a742-7bfd35f57e90" providerId="ADAL" clId="{3169A144-3E9F-4992-B1CF-112020E33685}"/>
    <pc:docChg chg="undo custSel addSld delSld modSld delSection modSection">
      <pc:chgData name="Sanders, Ali (Brand)" userId="adde4f2d-4d75-4504-a742-7bfd35f57e90" providerId="ADAL" clId="{3169A144-3E9F-4992-B1CF-112020E33685}" dt="2025-09-29T10:51:21.216" v="190" actId="47"/>
      <pc:docMkLst>
        <pc:docMk/>
      </pc:docMkLst>
      <pc:sldChg chg="del">
        <pc:chgData name="Sanders, Ali (Brand)" userId="adde4f2d-4d75-4504-a742-7bfd35f57e90" providerId="ADAL" clId="{3169A144-3E9F-4992-B1CF-112020E33685}" dt="2025-09-29T10:13:41.896" v="0" actId="18676"/>
        <pc:sldMkLst>
          <pc:docMk/>
          <pc:sldMk cId="2279189055" sldId="330"/>
        </pc:sldMkLst>
      </pc:sldChg>
      <pc:sldChg chg="del">
        <pc:chgData name="Sanders, Ali (Brand)" userId="adde4f2d-4d75-4504-a742-7bfd35f57e90" providerId="ADAL" clId="{3169A144-3E9F-4992-B1CF-112020E33685}" dt="2025-09-29T10:28:27.939" v="138" actId="18676"/>
        <pc:sldMkLst>
          <pc:docMk/>
          <pc:sldMk cId="4187112072" sldId="331"/>
        </pc:sldMkLst>
      </pc:sldChg>
      <pc:sldChg chg="del">
        <pc:chgData name="Sanders, Ali (Brand)" userId="adde4f2d-4d75-4504-a742-7bfd35f57e90" providerId="ADAL" clId="{3169A144-3E9F-4992-B1CF-112020E33685}" dt="2025-09-29T10:28:27.939" v="138" actId="18676"/>
        <pc:sldMkLst>
          <pc:docMk/>
          <pc:sldMk cId="1020101700" sldId="332"/>
        </pc:sldMkLst>
      </pc:sldChg>
      <pc:sldChg chg="del">
        <pc:chgData name="Sanders, Ali (Brand)" userId="adde4f2d-4d75-4504-a742-7bfd35f57e90" providerId="ADAL" clId="{3169A144-3E9F-4992-B1CF-112020E33685}" dt="2025-09-29T10:28:27.939" v="138" actId="18676"/>
        <pc:sldMkLst>
          <pc:docMk/>
          <pc:sldMk cId="755064626" sldId="333"/>
        </pc:sldMkLst>
      </pc:sldChg>
      <pc:sldChg chg="del">
        <pc:chgData name="Sanders, Ali (Brand)" userId="adde4f2d-4d75-4504-a742-7bfd35f57e90" providerId="ADAL" clId="{3169A144-3E9F-4992-B1CF-112020E33685}" dt="2025-09-29T10:28:27.939" v="138" actId="18676"/>
        <pc:sldMkLst>
          <pc:docMk/>
          <pc:sldMk cId="633817620" sldId="334"/>
        </pc:sldMkLst>
      </pc:sldChg>
      <pc:sldChg chg="del">
        <pc:chgData name="Sanders, Ali (Brand)" userId="adde4f2d-4d75-4504-a742-7bfd35f57e90" providerId="ADAL" clId="{3169A144-3E9F-4992-B1CF-112020E33685}" dt="2025-09-29T10:28:27.939" v="138" actId="18676"/>
        <pc:sldMkLst>
          <pc:docMk/>
          <pc:sldMk cId="2242708102" sldId="335"/>
        </pc:sldMkLst>
      </pc:sldChg>
      <pc:sldChg chg="del">
        <pc:chgData name="Sanders, Ali (Brand)" userId="adde4f2d-4d75-4504-a742-7bfd35f57e90" providerId="ADAL" clId="{3169A144-3E9F-4992-B1CF-112020E33685}" dt="2025-09-29T10:28:27.939" v="138" actId="18676"/>
        <pc:sldMkLst>
          <pc:docMk/>
          <pc:sldMk cId="1852927440" sldId="336"/>
        </pc:sldMkLst>
      </pc:sldChg>
      <pc:sldChg chg="del">
        <pc:chgData name="Sanders, Ali (Brand)" userId="adde4f2d-4d75-4504-a742-7bfd35f57e90" providerId="ADAL" clId="{3169A144-3E9F-4992-B1CF-112020E33685}" dt="2025-09-29T10:28:27.939" v="138" actId="18676"/>
        <pc:sldMkLst>
          <pc:docMk/>
          <pc:sldMk cId="1195356725" sldId="337"/>
        </pc:sldMkLst>
      </pc:sldChg>
      <pc:sldChg chg="del">
        <pc:chgData name="Sanders, Ali (Brand)" userId="adde4f2d-4d75-4504-a742-7bfd35f57e90" providerId="ADAL" clId="{3169A144-3E9F-4992-B1CF-112020E33685}" dt="2025-09-29T10:28:27.939" v="138" actId="18676"/>
        <pc:sldMkLst>
          <pc:docMk/>
          <pc:sldMk cId="2436463815" sldId="338"/>
        </pc:sldMkLst>
      </pc:sldChg>
      <pc:sldChg chg="del">
        <pc:chgData name="Sanders, Ali (Brand)" userId="adde4f2d-4d75-4504-a742-7bfd35f57e90" providerId="ADAL" clId="{3169A144-3E9F-4992-B1CF-112020E33685}" dt="2025-09-29T10:28:27.939" v="138" actId="18676"/>
        <pc:sldMkLst>
          <pc:docMk/>
          <pc:sldMk cId="1114521677" sldId="339"/>
        </pc:sldMkLst>
      </pc:sldChg>
      <pc:sldChg chg="del">
        <pc:chgData name="Sanders, Ali (Brand)" userId="adde4f2d-4d75-4504-a742-7bfd35f57e90" providerId="ADAL" clId="{3169A144-3E9F-4992-B1CF-112020E33685}" dt="2025-09-29T10:28:18.839" v="136" actId="18676"/>
        <pc:sldMkLst>
          <pc:docMk/>
          <pc:sldMk cId="4021672614" sldId="340"/>
        </pc:sldMkLst>
      </pc:sldChg>
      <pc:sldChg chg="del">
        <pc:chgData name="Sanders, Ali (Brand)" userId="adde4f2d-4d75-4504-a742-7bfd35f57e90" providerId="ADAL" clId="{3169A144-3E9F-4992-B1CF-112020E33685}" dt="2025-09-29T10:28:18.839" v="136" actId="18676"/>
        <pc:sldMkLst>
          <pc:docMk/>
          <pc:sldMk cId="1140889167" sldId="341"/>
        </pc:sldMkLst>
      </pc:sldChg>
      <pc:sldChg chg="del">
        <pc:chgData name="Sanders, Ali (Brand)" userId="adde4f2d-4d75-4504-a742-7bfd35f57e90" providerId="ADAL" clId="{3169A144-3E9F-4992-B1CF-112020E33685}" dt="2025-09-29T10:28:18.839" v="136" actId="18676"/>
        <pc:sldMkLst>
          <pc:docMk/>
          <pc:sldMk cId="1330590980" sldId="342"/>
        </pc:sldMkLst>
      </pc:sldChg>
      <pc:sldChg chg="del">
        <pc:chgData name="Sanders, Ali (Brand)" userId="adde4f2d-4d75-4504-a742-7bfd35f57e90" providerId="ADAL" clId="{3169A144-3E9F-4992-B1CF-112020E33685}" dt="2025-09-29T10:28:18.839" v="136" actId="18676"/>
        <pc:sldMkLst>
          <pc:docMk/>
          <pc:sldMk cId="1717206280" sldId="343"/>
        </pc:sldMkLst>
      </pc:sldChg>
      <pc:sldChg chg="del">
        <pc:chgData name="Sanders, Ali (Brand)" userId="adde4f2d-4d75-4504-a742-7bfd35f57e90" providerId="ADAL" clId="{3169A144-3E9F-4992-B1CF-112020E33685}" dt="2025-09-29T10:28:18.839" v="136" actId="18676"/>
        <pc:sldMkLst>
          <pc:docMk/>
          <pc:sldMk cId="2902910305" sldId="344"/>
        </pc:sldMkLst>
      </pc:sldChg>
      <pc:sldChg chg="del">
        <pc:chgData name="Sanders, Ali (Brand)" userId="adde4f2d-4d75-4504-a742-7bfd35f57e90" providerId="ADAL" clId="{3169A144-3E9F-4992-B1CF-112020E33685}" dt="2025-09-29T10:28:18.839" v="136" actId="18676"/>
        <pc:sldMkLst>
          <pc:docMk/>
          <pc:sldMk cId="2071303998" sldId="345"/>
        </pc:sldMkLst>
      </pc:sldChg>
      <pc:sldChg chg="del">
        <pc:chgData name="Sanders, Ali (Brand)" userId="adde4f2d-4d75-4504-a742-7bfd35f57e90" providerId="ADAL" clId="{3169A144-3E9F-4992-B1CF-112020E33685}" dt="2025-09-29T10:28:18.839" v="136" actId="18676"/>
        <pc:sldMkLst>
          <pc:docMk/>
          <pc:sldMk cId="874004137" sldId="346"/>
        </pc:sldMkLst>
      </pc:sldChg>
      <pc:sldChg chg="del">
        <pc:chgData name="Sanders, Ali (Brand)" userId="adde4f2d-4d75-4504-a742-7bfd35f57e90" providerId="ADAL" clId="{3169A144-3E9F-4992-B1CF-112020E33685}" dt="2025-09-29T10:28:18.839" v="136" actId="18676"/>
        <pc:sldMkLst>
          <pc:docMk/>
          <pc:sldMk cId="1008199456" sldId="347"/>
        </pc:sldMkLst>
      </pc:sldChg>
      <pc:sldChg chg="del">
        <pc:chgData name="Sanders, Ali (Brand)" userId="adde4f2d-4d75-4504-a742-7bfd35f57e90" providerId="ADAL" clId="{3169A144-3E9F-4992-B1CF-112020E33685}" dt="2025-09-29T10:28:18.839" v="136" actId="18676"/>
        <pc:sldMkLst>
          <pc:docMk/>
          <pc:sldMk cId="792941741" sldId="348"/>
        </pc:sldMkLst>
      </pc:sldChg>
      <pc:sldChg chg="del">
        <pc:chgData name="Sanders, Ali (Brand)" userId="adde4f2d-4d75-4504-a742-7bfd35f57e90" providerId="ADAL" clId="{3169A144-3E9F-4992-B1CF-112020E33685}" dt="2025-09-29T10:28:18.839" v="136" actId="18676"/>
        <pc:sldMkLst>
          <pc:docMk/>
          <pc:sldMk cId="738320883" sldId="349"/>
        </pc:sldMkLst>
      </pc:sldChg>
      <pc:sldChg chg="del">
        <pc:chgData name="Sanders, Ali (Brand)" userId="adde4f2d-4d75-4504-a742-7bfd35f57e90" providerId="ADAL" clId="{3169A144-3E9F-4992-B1CF-112020E33685}" dt="2025-09-29T10:28:05.776" v="134" actId="18676"/>
        <pc:sldMkLst>
          <pc:docMk/>
          <pc:sldMk cId="501946169" sldId="350"/>
        </pc:sldMkLst>
      </pc:sldChg>
      <pc:sldChg chg="del">
        <pc:chgData name="Sanders, Ali (Brand)" userId="adde4f2d-4d75-4504-a742-7bfd35f57e90" providerId="ADAL" clId="{3169A144-3E9F-4992-B1CF-112020E33685}" dt="2025-09-29T10:28:05.776" v="134" actId="18676"/>
        <pc:sldMkLst>
          <pc:docMk/>
          <pc:sldMk cId="2104576373" sldId="351"/>
        </pc:sldMkLst>
      </pc:sldChg>
      <pc:sldChg chg="add del">
        <pc:chgData name="Sanders, Ali (Brand)" userId="adde4f2d-4d75-4504-a742-7bfd35f57e90" providerId="ADAL" clId="{3169A144-3E9F-4992-B1CF-112020E33685}" dt="2025-09-29T10:25:37.852" v="109" actId="47"/>
        <pc:sldMkLst>
          <pc:docMk/>
          <pc:sldMk cId="1903188392" sldId="352"/>
        </pc:sldMkLst>
      </pc:sldChg>
      <pc:sldChg chg="del">
        <pc:chgData name="Sanders, Ali (Brand)" userId="adde4f2d-4d75-4504-a742-7bfd35f57e90" providerId="ADAL" clId="{3169A144-3E9F-4992-B1CF-112020E33685}" dt="2025-09-29T10:28:05.776" v="134" actId="18676"/>
        <pc:sldMkLst>
          <pc:docMk/>
          <pc:sldMk cId="314390794" sldId="353"/>
        </pc:sldMkLst>
      </pc:sldChg>
      <pc:sldChg chg="del">
        <pc:chgData name="Sanders, Ali (Brand)" userId="adde4f2d-4d75-4504-a742-7bfd35f57e90" providerId="ADAL" clId="{3169A144-3E9F-4992-B1CF-112020E33685}" dt="2025-09-29T10:28:03.639" v="133" actId="18676"/>
        <pc:sldMkLst>
          <pc:docMk/>
          <pc:sldMk cId="2188695675" sldId="354"/>
        </pc:sldMkLst>
      </pc:sldChg>
      <pc:sldChg chg="del">
        <pc:chgData name="Sanders, Ali (Brand)" userId="adde4f2d-4d75-4504-a742-7bfd35f57e90" providerId="ADAL" clId="{3169A144-3E9F-4992-B1CF-112020E33685}" dt="2025-09-29T10:28:03.639" v="133" actId="18676"/>
        <pc:sldMkLst>
          <pc:docMk/>
          <pc:sldMk cId="1832901888" sldId="355"/>
        </pc:sldMkLst>
      </pc:sldChg>
      <pc:sldChg chg="del">
        <pc:chgData name="Sanders, Ali (Brand)" userId="adde4f2d-4d75-4504-a742-7bfd35f57e90" providerId="ADAL" clId="{3169A144-3E9F-4992-B1CF-112020E33685}" dt="2025-09-29T10:28:03.639" v="133" actId="18676"/>
        <pc:sldMkLst>
          <pc:docMk/>
          <pc:sldMk cId="2663898445" sldId="356"/>
        </pc:sldMkLst>
      </pc:sldChg>
      <pc:sldChg chg="del">
        <pc:chgData name="Sanders, Ali (Brand)" userId="adde4f2d-4d75-4504-a742-7bfd35f57e90" providerId="ADAL" clId="{3169A144-3E9F-4992-B1CF-112020E33685}" dt="2025-09-29T10:28:03.639" v="133" actId="18676"/>
        <pc:sldMkLst>
          <pc:docMk/>
          <pc:sldMk cId="1526793687" sldId="357"/>
        </pc:sldMkLst>
      </pc:sldChg>
      <pc:sldChg chg="del">
        <pc:chgData name="Sanders, Ali (Brand)" userId="adde4f2d-4d75-4504-a742-7bfd35f57e90" providerId="ADAL" clId="{3169A144-3E9F-4992-B1CF-112020E33685}" dt="2025-09-29T10:28:03.639" v="133" actId="18676"/>
        <pc:sldMkLst>
          <pc:docMk/>
          <pc:sldMk cId="863119686" sldId="358"/>
        </pc:sldMkLst>
      </pc:sldChg>
      <pc:sldChg chg="del">
        <pc:chgData name="Sanders, Ali (Brand)" userId="adde4f2d-4d75-4504-a742-7bfd35f57e90" providerId="ADAL" clId="{3169A144-3E9F-4992-B1CF-112020E33685}" dt="2025-09-29T10:28:03.639" v="133" actId="18676"/>
        <pc:sldMkLst>
          <pc:docMk/>
          <pc:sldMk cId="233431772" sldId="359"/>
        </pc:sldMkLst>
      </pc:sldChg>
      <pc:sldChg chg="del">
        <pc:chgData name="Sanders, Ali (Brand)" userId="adde4f2d-4d75-4504-a742-7bfd35f57e90" providerId="ADAL" clId="{3169A144-3E9F-4992-B1CF-112020E33685}" dt="2025-09-29T10:28:03.639" v="133" actId="18676"/>
        <pc:sldMkLst>
          <pc:docMk/>
          <pc:sldMk cId="757913753" sldId="360"/>
        </pc:sldMkLst>
      </pc:sldChg>
      <pc:sldChg chg="del">
        <pc:chgData name="Sanders, Ali (Brand)" userId="adde4f2d-4d75-4504-a742-7bfd35f57e90" providerId="ADAL" clId="{3169A144-3E9F-4992-B1CF-112020E33685}" dt="2025-09-29T10:28:03.639" v="133" actId="18676"/>
        <pc:sldMkLst>
          <pc:docMk/>
          <pc:sldMk cId="3061981168" sldId="361"/>
        </pc:sldMkLst>
      </pc:sldChg>
      <pc:sldChg chg="del">
        <pc:chgData name="Sanders, Ali (Brand)" userId="adde4f2d-4d75-4504-a742-7bfd35f57e90" providerId="ADAL" clId="{3169A144-3E9F-4992-B1CF-112020E33685}" dt="2025-09-29T10:28:03.639" v="133" actId="18676"/>
        <pc:sldMkLst>
          <pc:docMk/>
          <pc:sldMk cId="127808577" sldId="362"/>
        </pc:sldMkLst>
      </pc:sldChg>
      <pc:sldChg chg="del">
        <pc:chgData name="Sanders, Ali (Brand)" userId="adde4f2d-4d75-4504-a742-7bfd35f57e90" providerId="ADAL" clId="{3169A144-3E9F-4992-B1CF-112020E33685}" dt="2025-09-29T10:28:03.639" v="133" actId="18676"/>
        <pc:sldMkLst>
          <pc:docMk/>
          <pc:sldMk cId="2798022671" sldId="363"/>
        </pc:sldMkLst>
      </pc:sldChg>
      <pc:sldChg chg="del">
        <pc:chgData name="Sanders, Ali (Brand)" userId="adde4f2d-4d75-4504-a742-7bfd35f57e90" providerId="ADAL" clId="{3169A144-3E9F-4992-B1CF-112020E33685}" dt="2025-09-29T10:28:03.639" v="133" actId="18676"/>
        <pc:sldMkLst>
          <pc:docMk/>
          <pc:sldMk cId="51291195" sldId="364"/>
        </pc:sldMkLst>
      </pc:sldChg>
      <pc:sldChg chg="del">
        <pc:chgData name="Sanders, Ali (Brand)" userId="adde4f2d-4d75-4504-a742-7bfd35f57e90" providerId="ADAL" clId="{3169A144-3E9F-4992-B1CF-112020E33685}" dt="2025-09-29T10:28:03.639" v="133" actId="18676"/>
        <pc:sldMkLst>
          <pc:docMk/>
          <pc:sldMk cId="2874969522" sldId="365"/>
        </pc:sldMkLst>
      </pc:sldChg>
      <pc:sldChg chg="del">
        <pc:chgData name="Sanders, Ali (Brand)" userId="adde4f2d-4d75-4504-a742-7bfd35f57e90" providerId="ADAL" clId="{3169A144-3E9F-4992-B1CF-112020E33685}" dt="2025-09-29T10:28:03.639" v="133" actId="18676"/>
        <pc:sldMkLst>
          <pc:docMk/>
          <pc:sldMk cId="38331674" sldId="366"/>
        </pc:sldMkLst>
      </pc:sldChg>
      <pc:sldChg chg="del">
        <pc:chgData name="Sanders, Ali (Brand)" userId="adde4f2d-4d75-4504-a742-7bfd35f57e90" providerId="ADAL" clId="{3169A144-3E9F-4992-B1CF-112020E33685}" dt="2025-09-29T10:28:03.639" v="133" actId="18676"/>
        <pc:sldMkLst>
          <pc:docMk/>
          <pc:sldMk cId="3224951766" sldId="367"/>
        </pc:sldMkLst>
      </pc:sldChg>
      <pc:sldChg chg="del">
        <pc:chgData name="Sanders, Ali (Brand)" userId="adde4f2d-4d75-4504-a742-7bfd35f57e90" providerId="ADAL" clId="{3169A144-3E9F-4992-B1CF-112020E33685}" dt="2025-09-29T10:28:03.639" v="133" actId="18676"/>
        <pc:sldMkLst>
          <pc:docMk/>
          <pc:sldMk cId="4040785017" sldId="368"/>
        </pc:sldMkLst>
      </pc:sldChg>
      <pc:sldChg chg="del">
        <pc:chgData name="Sanders, Ali (Brand)" userId="adde4f2d-4d75-4504-a742-7bfd35f57e90" providerId="ADAL" clId="{3169A144-3E9F-4992-B1CF-112020E33685}" dt="2025-09-29T10:28:03.639" v="133" actId="18676"/>
        <pc:sldMkLst>
          <pc:docMk/>
          <pc:sldMk cId="644936251" sldId="369"/>
        </pc:sldMkLst>
      </pc:sldChg>
      <pc:sldChg chg="del">
        <pc:chgData name="Sanders, Ali (Brand)" userId="adde4f2d-4d75-4504-a742-7bfd35f57e90" providerId="ADAL" clId="{3169A144-3E9F-4992-B1CF-112020E33685}" dt="2025-09-29T10:27:55.064" v="132" actId="18676"/>
        <pc:sldMkLst>
          <pc:docMk/>
          <pc:sldMk cId="3231910765" sldId="370"/>
        </pc:sldMkLst>
      </pc:sldChg>
      <pc:sldChg chg="del">
        <pc:chgData name="Sanders, Ali (Brand)" userId="adde4f2d-4d75-4504-a742-7bfd35f57e90" providerId="ADAL" clId="{3169A144-3E9F-4992-B1CF-112020E33685}" dt="2025-09-29T10:27:55.064" v="132" actId="18676"/>
        <pc:sldMkLst>
          <pc:docMk/>
          <pc:sldMk cId="1646875509" sldId="372"/>
        </pc:sldMkLst>
      </pc:sldChg>
      <pc:sldChg chg="del">
        <pc:chgData name="Sanders, Ali (Brand)" userId="adde4f2d-4d75-4504-a742-7bfd35f57e90" providerId="ADAL" clId="{3169A144-3E9F-4992-B1CF-112020E33685}" dt="2025-09-29T10:27:55.064" v="132" actId="18676"/>
        <pc:sldMkLst>
          <pc:docMk/>
          <pc:sldMk cId="357188792" sldId="373"/>
        </pc:sldMkLst>
      </pc:sldChg>
      <pc:sldChg chg="del">
        <pc:chgData name="Sanders, Ali (Brand)" userId="adde4f2d-4d75-4504-a742-7bfd35f57e90" providerId="ADAL" clId="{3169A144-3E9F-4992-B1CF-112020E33685}" dt="2025-09-29T10:27:50.448" v="130" actId="18676"/>
        <pc:sldMkLst>
          <pc:docMk/>
          <pc:sldMk cId="2132821863" sldId="374"/>
        </pc:sldMkLst>
      </pc:sldChg>
      <pc:sldChg chg="del">
        <pc:chgData name="Sanders, Ali (Brand)" userId="adde4f2d-4d75-4504-a742-7bfd35f57e90" providerId="ADAL" clId="{3169A144-3E9F-4992-B1CF-112020E33685}" dt="2025-09-29T10:27:47.855" v="129" actId="18676"/>
        <pc:sldMkLst>
          <pc:docMk/>
          <pc:sldMk cId="1070160197" sldId="375"/>
        </pc:sldMkLst>
      </pc:sldChg>
      <pc:sldChg chg="del">
        <pc:chgData name="Sanders, Ali (Brand)" userId="adde4f2d-4d75-4504-a742-7bfd35f57e90" providerId="ADAL" clId="{3169A144-3E9F-4992-B1CF-112020E33685}" dt="2025-09-29T10:27:35.785" v="126" actId="18676"/>
        <pc:sldMkLst>
          <pc:docMk/>
          <pc:sldMk cId="1613930199" sldId="376"/>
        </pc:sldMkLst>
      </pc:sldChg>
      <pc:sldChg chg="del">
        <pc:chgData name="Sanders, Ali (Brand)" userId="adde4f2d-4d75-4504-a742-7bfd35f57e90" providerId="ADAL" clId="{3169A144-3E9F-4992-B1CF-112020E33685}" dt="2025-09-29T10:27:35.785" v="126" actId="18676"/>
        <pc:sldMkLst>
          <pc:docMk/>
          <pc:sldMk cId="3761309121" sldId="377"/>
        </pc:sldMkLst>
      </pc:sldChg>
      <pc:sldChg chg="del">
        <pc:chgData name="Sanders, Ali (Brand)" userId="adde4f2d-4d75-4504-a742-7bfd35f57e90" providerId="ADAL" clId="{3169A144-3E9F-4992-B1CF-112020E33685}" dt="2025-09-29T10:27:38.100" v="127" actId="18676"/>
        <pc:sldMkLst>
          <pc:docMk/>
          <pc:sldMk cId="3015516094" sldId="378"/>
        </pc:sldMkLst>
      </pc:sldChg>
      <pc:sldChg chg="del">
        <pc:chgData name="Sanders, Ali (Brand)" userId="adde4f2d-4d75-4504-a742-7bfd35f57e90" providerId="ADAL" clId="{3169A144-3E9F-4992-B1CF-112020E33685}" dt="2025-09-29T10:27:38.100" v="127" actId="18676"/>
        <pc:sldMkLst>
          <pc:docMk/>
          <pc:sldMk cId="995487645" sldId="379"/>
        </pc:sldMkLst>
      </pc:sldChg>
      <pc:sldChg chg="del">
        <pc:chgData name="Sanders, Ali (Brand)" userId="adde4f2d-4d75-4504-a742-7bfd35f57e90" providerId="ADAL" clId="{3169A144-3E9F-4992-B1CF-112020E33685}" dt="2025-09-29T10:27:38.100" v="127" actId="18676"/>
        <pc:sldMkLst>
          <pc:docMk/>
          <pc:sldMk cId="623442283" sldId="380"/>
        </pc:sldMkLst>
      </pc:sldChg>
      <pc:sldChg chg="del">
        <pc:chgData name="Sanders, Ali (Brand)" userId="adde4f2d-4d75-4504-a742-7bfd35f57e90" providerId="ADAL" clId="{3169A144-3E9F-4992-B1CF-112020E33685}" dt="2025-09-29T10:27:38.100" v="127" actId="18676"/>
        <pc:sldMkLst>
          <pc:docMk/>
          <pc:sldMk cId="520413586" sldId="381"/>
        </pc:sldMkLst>
      </pc:sldChg>
      <pc:sldChg chg="del">
        <pc:chgData name="Sanders, Ali (Brand)" userId="adde4f2d-4d75-4504-a742-7bfd35f57e90" providerId="ADAL" clId="{3169A144-3E9F-4992-B1CF-112020E33685}" dt="2025-09-29T10:27:38.100" v="127" actId="18676"/>
        <pc:sldMkLst>
          <pc:docMk/>
          <pc:sldMk cId="3552311265" sldId="382"/>
        </pc:sldMkLst>
      </pc:sldChg>
      <pc:sldChg chg="del">
        <pc:chgData name="Sanders, Ali (Brand)" userId="adde4f2d-4d75-4504-a742-7bfd35f57e90" providerId="ADAL" clId="{3169A144-3E9F-4992-B1CF-112020E33685}" dt="2025-09-29T10:27:38.100" v="127" actId="18676"/>
        <pc:sldMkLst>
          <pc:docMk/>
          <pc:sldMk cId="3841778447" sldId="383"/>
        </pc:sldMkLst>
      </pc:sldChg>
      <pc:sldChg chg="del">
        <pc:chgData name="Sanders, Ali (Brand)" userId="adde4f2d-4d75-4504-a742-7bfd35f57e90" providerId="ADAL" clId="{3169A144-3E9F-4992-B1CF-112020E33685}" dt="2025-09-29T10:27:38.100" v="127" actId="18676"/>
        <pc:sldMkLst>
          <pc:docMk/>
          <pc:sldMk cId="1345227592" sldId="384"/>
        </pc:sldMkLst>
      </pc:sldChg>
      <pc:sldChg chg="del">
        <pc:chgData name="Sanders, Ali (Brand)" userId="adde4f2d-4d75-4504-a742-7bfd35f57e90" providerId="ADAL" clId="{3169A144-3E9F-4992-B1CF-112020E33685}" dt="2025-09-29T10:27:38.100" v="127" actId="18676"/>
        <pc:sldMkLst>
          <pc:docMk/>
          <pc:sldMk cId="778510779" sldId="385"/>
        </pc:sldMkLst>
      </pc:sldChg>
      <pc:sldChg chg="del">
        <pc:chgData name="Sanders, Ali (Brand)" userId="adde4f2d-4d75-4504-a742-7bfd35f57e90" providerId="ADAL" clId="{3169A144-3E9F-4992-B1CF-112020E33685}" dt="2025-09-29T10:27:38.100" v="127" actId="18676"/>
        <pc:sldMkLst>
          <pc:docMk/>
          <pc:sldMk cId="4163694896" sldId="386"/>
        </pc:sldMkLst>
      </pc:sldChg>
      <pc:sldChg chg="del">
        <pc:chgData name="Sanders, Ali (Brand)" userId="adde4f2d-4d75-4504-a742-7bfd35f57e90" providerId="ADAL" clId="{3169A144-3E9F-4992-B1CF-112020E33685}" dt="2025-09-29T10:27:38.100" v="127" actId="18676"/>
        <pc:sldMkLst>
          <pc:docMk/>
          <pc:sldMk cId="2583645086" sldId="387"/>
        </pc:sldMkLst>
      </pc:sldChg>
      <pc:sldChg chg="del">
        <pc:chgData name="Sanders, Ali (Brand)" userId="adde4f2d-4d75-4504-a742-7bfd35f57e90" providerId="ADAL" clId="{3169A144-3E9F-4992-B1CF-112020E33685}" dt="2025-09-29T10:27:38.100" v="127" actId="18676"/>
        <pc:sldMkLst>
          <pc:docMk/>
          <pc:sldMk cId="1987599109" sldId="388"/>
        </pc:sldMkLst>
      </pc:sldChg>
      <pc:sldChg chg="del">
        <pc:chgData name="Sanders, Ali (Brand)" userId="adde4f2d-4d75-4504-a742-7bfd35f57e90" providerId="ADAL" clId="{3169A144-3E9F-4992-B1CF-112020E33685}" dt="2025-09-29T10:27:38.100" v="127" actId="18676"/>
        <pc:sldMkLst>
          <pc:docMk/>
          <pc:sldMk cId="947723576" sldId="389"/>
        </pc:sldMkLst>
      </pc:sldChg>
      <pc:sldChg chg="del">
        <pc:chgData name="Sanders, Ali (Brand)" userId="adde4f2d-4d75-4504-a742-7bfd35f57e90" providerId="ADAL" clId="{3169A144-3E9F-4992-B1CF-112020E33685}" dt="2025-09-29T10:27:38.100" v="127" actId="18676"/>
        <pc:sldMkLst>
          <pc:docMk/>
          <pc:sldMk cId="3453620347" sldId="390"/>
        </pc:sldMkLst>
      </pc:sldChg>
      <pc:sldChg chg="del">
        <pc:chgData name="Sanders, Ali (Brand)" userId="adde4f2d-4d75-4504-a742-7bfd35f57e90" providerId="ADAL" clId="{3169A144-3E9F-4992-B1CF-112020E33685}" dt="2025-09-29T10:27:38.100" v="127" actId="18676"/>
        <pc:sldMkLst>
          <pc:docMk/>
          <pc:sldMk cId="1392953579" sldId="391"/>
        </pc:sldMkLst>
      </pc:sldChg>
      <pc:sldChg chg="del">
        <pc:chgData name="Sanders, Ali (Brand)" userId="adde4f2d-4d75-4504-a742-7bfd35f57e90" providerId="ADAL" clId="{3169A144-3E9F-4992-B1CF-112020E33685}" dt="2025-09-29T10:27:30.333" v="125" actId="18676"/>
        <pc:sldMkLst>
          <pc:docMk/>
          <pc:sldMk cId="3063733784" sldId="392"/>
        </pc:sldMkLst>
      </pc:sldChg>
      <pc:sldChg chg="del">
        <pc:chgData name="Sanders, Ali (Brand)" userId="adde4f2d-4d75-4504-a742-7bfd35f57e90" providerId="ADAL" clId="{3169A144-3E9F-4992-B1CF-112020E33685}" dt="2025-09-29T10:27:30.333" v="125" actId="18676"/>
        <pc:sldMkLst>
          <pc:docMk/>
          <pc:sldMk cId="2526734592" sldId="393"/>
        </pc:sldMkLst>
      </pc:sldChg>
      <pc:sldChg chg="del">
        <pc:chgData name="Sanders, Ali (Brand)" userId="adde4f2d-4d75-4504-a742-7bfd35f57e90" providerId="ADAL" clId="{3169A144-3E9F-4992-B1CF-112020E33685}" dt="2025-09-29T10:27:30.333" v="125" actId="18676"/>
        <pc:sldMkLst>
          <pc:docMk/>
          <pc:sldMk cId="3877888129" sldId="394"/>
        </pc:sldMkLst>
      </pc:sldChg>
      <pc:sldChg chg="del">
        <pc:chgData name="Sanders, Ali (Brand)" userId="adde4f2d-4d75-4504-a742-7bfd35f57e90" providerId="ADAL" clId="{3169A144-3E9F-4992-B1CF-112020E33685}" dt="2025-09-29T10:27:30.333" v="125" actId="18676"/>
        <pc:sldMkLst>
          <pc:docMk/>
          <pc:sldMk cId="1726650235" sldId="395"/>
        </pc:sldMkLst>
      </pc:sldChg>
      <pc:sldChg chg="del">
        <pc:chgData name="Sanders, Ali (Brand)" userId="adde4f2d-4d75-4504-a742-7bfd35f57e90" providerId="ADAL" clId="{3169A144-3E9F-4992-B1CF-112020E33685}" dt="2025-09-29T10:27:26.620" v="124" actId="18676"/>
        <pc:sldMkLst>
          <pc:docMk/>
          <pc:sldMk cId="3519678241" sldId="396"/>
        </pc:sldMkLst>
      </pc:sldChg>
      <pc:sldChg chg="del">
        <pc:chgData name="Sanders, Ali (Brand)" userId="adde4f2d-4d75-4504-a742-7bfd35f57e90" providerId="ADAL" clId="{3169A144-3E9F-4992-B1CF-112020E33685}" dt="2025-09-29T10:27:26.620" v="124" actId="18676"/>
        <pc:sldMkLst>
          <pc:docMk/>
          <pc:sldMk cId="1892464338" sldId="397"/>
        </pc:sldMkLst>
      </pc:sldChg>
      <pc:sldChg chg="del">
        <pc:chgData name="Sanders, Ali (Brand)" userId="adde4f2d-4d75-4504-a742-7bfd35f57e90" providerId="ADAL" clId="{3169A144-3E9F-4992-B1CF-112020E33685}" dt="2025-09-29T10:27:26.620" v="124" actId="18676"/>
        <pc:sldMkLst>
          <pc:docMk/>
          <pc:sldMk cId="3740043198" sldId="399"/>
        </pc:sldMkLst>
      </pc:sldChg>
      <pc:sldChg chg="del">
        <pc:chgData name="Sanders, Ali (Brand)" userId="adde4f2d-4d75-4504-a742-7bfd35f57e90" providerId="ADAL" clId="{3169A144-3E9F-4992-B1CF-112020E33685}" dt="2025-09-29T10:27:41.476" v="128" actId="18676"/>
        <pc:sldMkLst>
          <pc:docMk/>
          <pc:sldMk cId="702625773" sldId="400"/>
        </pc:sldMkLst>
      </pc:sldChg>
      <pc:sldChg chg="del">
        <pc:chgData name="Sanders, Ali (Brand)" userId="adde4f2d-4d75-4504-a742-7bfd35f57e90" providerId="ADAL" clId="{3169A144-3E9F-4992-B1CF-112020E33685}" dt="2025-09-29T10:27:41.476" v="128" actId="18676"/>
        <pc:sldMkLst>
          <pc:docMk/>
          <pc:sldMk cId="169957401" sldId="401"/>
        </pc:sldMkLst>
      </pc:sldChg>
      <pc:sldChg chg="del">
        <pc:chgData name="Sanders, Ali (Brand)" userId="adde4f2d-4d75-4504-a742-7bfd35f57e90" providerId="ADAL" clId="{3169A144-3E9F-4992-B1CF-112020E33685}" dt="2025-09-29T10:27:41.476" v="128" actId="18676"/>
        <pc:sldMkLst>
          <pc:docMk/>
          <pc:sldMk cId="3344188355" sldId="402"/>
        </pc:sldMkLst>
      </pc:sldChg>
      <pc:sldChg chg="del">
        <pc:chgData name="Sanders, Ali (Brand)" userId="adde4f2d-4d75-4504-a742-7bfd35f57e90" providerId="ADAL" clId="{3169A144-3E9F-4992-B1CF-112020E33685}" dt="2025-09-29T10:27:21.932" v="123" actId="18676"/>
        <pc:sldMkLst>
          <pc:docMk/>
          <pc:sldMk cId="3588916760" sldId="403"/>
        </pc:sldMkLst>
      </pc:sldChg>
      <pc:sldChg chg="del">
        <pc:chgData name="Sanders, Ali (Brand)" userId="adde4f2d-4d75-4504-a742-7bfd35f57e90" providerId="ADAL" clId="{3169A144-3E9F-4992-B1CF-112020E33685}" dt="2025-09-29T10:27:05.433" v="118" actId="47"/>
        <pc:sldMkLst>
          <pc:docMk/>
          <pc:sldMk cId="1041147301" sldId="404"/>
        </pc:sldMkLst>
      </pc:sldChg>
      <pc:sldChg chg="del">
        <pc:chgData name="Sanders, Ali (Brand)" userId="adde4f2d-4d75-4504-a742-7bfd35f57e90" providerId="ADAL" clId="{3169A144-3E9F-4992-B1CF-112020E33685}" dt="2025-09-29T10:26:58.456" v="115" actId="47"/>
        <pc:sldMkLst>
          <pc:docMk/>
          <pc:sldMk cId="55577325" sldId="407"/>
        </pc:sldMkLst>
      </pc:sldChg>
      <pc:sldChg chg="del">
        <pc:chgData name="Sanders, Ali (Brand)" userId="adde4f2d-4d75-4504-a742-7bfd35f57e90" providerId="ADAL" clId="{3169A144-3E9F-4992-B1CF-112020E33685}" dt="2025-09-29T10:27:21.932" v="123" actId="18676"/>
        <pc:sldMkLst>
          <pc:docMk/>
          <pc:sldMk cId="2480848627" sldId="408"/>
        </pc:sldMkLst>
      </pc:sldChg>
      <pc:sldChg chg="del">
        <pc:chgData name="Sanders, Ali (Brand)" userId="adde4f2d-4d75-4504-a742-7bfd35f57e90" providerId="ADAL" clId="{3169A144-3E9F-4992-B1CF-112020E33685}" dt="2025-09-29T10:27:14.848" v="121" actId="47"/>
        <pc:sldMkLst>
          <pc:docMk/>
          <pc:sldMk cId="408746136" sldId="412"/>
        </pc:sldMkLst>
      </pc:sldChg>
      <pc:sldChg chg="del">
        <pc:chgData name="Sanders, Ali (Brand)" userId="adde4f2d-4d75-4504-a742-7bfd35f57e90" providerId="ADAL" clId="{3169A144-3E9F-4992-B1CF-112020E33685}" dt="2025-09-29T10:27:13.396" v="120" actId="47"/>
        <pc:sldMkLst>
          <pc:docMk/>
          <pc:sldMk cId="2893637387" sldId="413"/>
        </pc:sldMkLst>
      </pc:sldChg>
      <pc:sldChg chg="del">
        <pc:chgData name="Sanders, Ali (Brand)" userId="adde4f2d-4d75-4504-a742-7bfd35f57e90" providerId="ADAL" clId="{3169A144-3E9F-4992-B1CF-112020E33685}" dt="2025-09-29T10:28:14.596" v="135" actId="18676"/>
        <pc:sldMkLst>
          <pc:docMk/>
          <pc:sldMk cId="1591990343" sldId="414"/>
        </pc:sldMkLst>
      </pc:sldChg>
      <pc:sldChg chg="del">
        <pc:chgData name="Sanders, Ali (Brand)" userId="adde4f2d-4d75-4504-a742-7bfd35f57e90" providerId="ADAL" clId="{3169A144-3E9F-4992-B1CF-112020E33685}" dt="2025-09-29T10:28:14.596" v="135" actId="18676"/>
        <pc:sldMkLst>
          <pc:docMk/>
          <pc:sldMk cId="3816968939" sldId="415"/>
        </pc:sldMkLst>
      </pc:sldChg>
      <pc:sldChg chg="del">
        <pc:chgData name="Sanders, Ali (Brand)" userId="adde4f2d-4d75-4504-a742-7bfd35f57e90" providerId="ADAL" clId="{3169A144-3E9F-4992-B1CF-112020E33685}" dt="2025-09-29T10:27:52.730" v="131" actId="18676"/>
        <pc:sldMkLst>
          <pc:docMk/>
          <pc:sldMk cId="2045015358" sldId="416"/>
        </pc:sldMkLst>
      </pc:sldChg>
      <pc:sldChg chg="del">
        <pc:chgData name="Sanders, Ali (Brand)" userId="adde4f2d-4d75-4504-a742-7bfd35f57e90" providerId="ADAL" clId="{3169A144-3E9F-4992-B1CF-112020E33685}" dt="2025-09-29T10:27:02.254" v="116" actId="47"/>
        <pc:sldMkLst>
          <pc:docMk/>
          <pc:sldMk cId="377325206" sldId="417"/>
        </pc:sldMkLst>
      </pc:sldChg>
      <pc:sldChg chg="del">
        <pc:chgData name="Sanders, Ali (Brand)" userId="adde4f2d-4d75-4504-a742-7bfd35f57e90" providerId="ADAL" clId="{3169A144-3E9F-4992-B1CF-112020E33685}" dt="2025-09-29T10:27:04" v="117" actId="47"/>
        <pc:sldMkLst>
          <pc:docMk/>
          <pc:sldMk cId="3441540411" sldId="418"/>
        </pc:sldMkLst>
      </pc:sldChg>
      <pc:sldChg chg="del">
        <pc:chgData name="Sanders, Ali (Brand)" userId="adde4f2d-4d75-4504-a742-7bfd35f57e90" providerId="ADAL" clId="{3169A144-3E9F-4992-B1CF-112020E33685}" dt="2025-09-29T10:28:21.649" v="137" actId="18676"/>
        <pc:sldMkLst>
          <pc:docMk/>
          <pc:sldMk cId="1863330714" sldId="419"/>
        </pc:sldMkLst>
      </pc:sldChg>
      <pc:sldChg chg="del">
        <pc:chgData name="Sanders, Ali (Brand)" userId="adde4f2d-4d75-4504-a742-7bfd35f57e90" providerId="ADAL" clId="{3169A144-3E9F-4992-B1CF-112020E33685}" dt="2025-09-29T10:28:21.649" v="137" actId="18676"/>
        <pc:sldMkLst>
          <pc:docMk/>
          <pc:sldMk cId="3863753317" sldId="420"/>
        </pc:sldMkLst>
      </pc:sldChg>
      <pc:sldChg chg="del">
        <pc:chgData name="Sanders, Ali (Brand)" userId="adde4f2d-4d75-4504-a742-7bfd35f57e90" providerId="ADAL" clId="{3169A144-3E9F-4992-B1CF-112020E33685}" dt="2025-09-29T10:28:38.575" v="139" actId="47"/>
        <pc:sldMkLst>
          <pc:docMk/>
          <pc:sldMk cId="868842382" sldId="422"/>
        </pc:sldMkLst>
      </pc:sldChg>
      <pc:sldChg chg="del">
        <pc:chgData name="Sanders, Ali (Brand)" userId="adde4f2d-4d75-4504-a742-7bfd35f57e90" providerId="ADAL" clId="{3169A144-3E9F-4992-B1CF-112020E33685}" dt="2025-09-29T10:28:40.344" v="140" actId="47"/>
        <pc:sldMkLst>
          <pc:docMk/>
          <pc:sldMk cId="3494729061" sldId="423"/>
        </pc:sldMkLst>
      </pc:sldChg>
      <pc:sldChg chg="del">
        <pc:chgData name="Sanders, Ali (Brand)" userId="adde4f2d-4d75-4504-a742-7bfd35f57e90" providerId="ADAL" clId="{3169A144-3E9F-4992-B1CF-112020E33685}" dt="2025-09-29T10:28:43.234" v="141" actId="47"/>
        <pc:sldMkLst>
          <pc:docMk/>
          <pc:sldMk cId="1011966958" sldId="424"/>
        </pc:sldMkLst>
      </pc:sldChg>
      <pc:sldChg chg="del">
        <pc:chgData name="Sanders, Ali (Brand)" userId="adde4f2d-4d75-4504-a742-7bfd35f57e90" providerId="ADAL" clId="{3169A144-3E9F-4992-B1CF-112020E33685}" dt="2025-09-29T10:28:44.746" v="142" actId="47"/>
        <pc:sldMkLst>
          <pc:docMk/>
          <pc:sldMk cId="285188717" sldId="425"/>
        </pc:sldMkLst>
      </pc:sldChg>
      <pc:sldChg chg="del">
        <pc:chgData name="Sanders, Ali (Brand)" userId="adde4f2d-4d75-4504-a742-7bfd35f57e90" providerId="ADAL" clId="{3169A144-3E9F-4992-B1CF-112020E33685}" dt="2025-09-29T10:28:45.644" v="143" actId="47"/>
        <pc:sldMkLst>
          <pc:docMk/>
          <pc:sldMk cId="2788748561" sldId="426"/>
        </pc:sldMkLst>
      </pc:sldChg>
      <pc:sldChg chg="del">
        <pc:chgData name="Sanders, Ali (Brand)" userId="adde4f2d-4d75-4504-a742-7bfd35f57e90" providerId="ADAL" clId="{3169A144-3E9F-4992-B1CF-112020E33685}" dt="2025-09-29T10:28:46.449" v="144" actId="47"/>
        <pc:sldMkLst>
          <pc:docMk/>
          <pc:sldMk cId="3334486889" sldId="427"/>
        </pc:sldMkLst>
      </pc:sldChg>
      <pc:sldChg chg="del">
        <pc:chgData name="Sanders, Ali (Brand)" userId="adde4f2d-4d75-4504-a742-7bfd35f57e90" providerId="ADAL" clId="{3169A144-3E9F-4992-B1CF-112020E33685}" dt="2025-09-29T10:28:51.995" v="147" actId="47"/>
        <pc:sldMkLst>
          <pc:docMk/>
          <pc:sldMk cId="2488718930" sldId="428"/>
        </pc:sldMkLst>
      </pc:sldChg>
      <pc:sldChg chg="del">
        <pc:chgData name="Sanders, Ali (Brand)" userId="adde4f2d-4d75-4504-a742-7bfd35f57e90" providerId="ADAL" clId="{3169A144-3E9F-4992-B1CF-112020E33685}" dt="2025-09-29T10:28:47.326" v="145" actId="47"/>
        <pc:sldMkLst>
          <pc:docMk/>
          <pc:sldMk cId="614711785" sldId="429"/>
        </pc:sldMkLst>
      </pc:sldChg>
      <pc:sldChg chg="del">
        <pc:chgData name="Sanders, Ali (Brand)" userId="adde4f2d-4d75-4504-a742-7bfd35f57e90" providerId="ADAL" clId="{3169A144-3E9F-4992-B1CF-112020E33685}" dt="2025-09-29T10:28:50.791" v="146" actId="47"/>
        <pc:sldMkLst>
          <pc:docMk/>
          <pc:sldMk cId="3018662456" sldId="430"/>
        </pc:sldMkLst>
      </pc:sldChg>
      <pc:sldChg chg="new del">
        <pc:chgData name="Sanders, Ali (Brand)" userId="adde4f2d-4d75-4504-a742-7bfd35f57e90" providerId="ADAL" clId="{3169A144-3E9F-4992-B1CF-112020E33685}" dt="2025-09-29T10:14:46.567" v="3" actId="47"/>
        <pc:sldMkLst>
          <pc:docMk/>
          <pc:sldMk cId="1012208181" sldId="431"/>
        </pc:sldMkLst>
      </pc:sldChg>
      <pc:sldChg chg="delSp add mod">
        <pc:chgData name="Sanders, Ali (Brand)" userId="adde4f2d-4d75-4504-a742-7bfd35f57e90" providerId="ADAL" clId="{3169A144-3E9F-4992-B1CF-112020E33685}" dt="2025-09-29T10:23:22.944" v="92" actId="478"/>
        <pc:sldMkLst>
          <pc:docMk/>
          <pc:sldMk cId="3630749688" sldId="432"/>
        </pc:sldMkLst>
        <pc:spChg chg="del">
          <ac:chgData name="Sanders, Ali (Brand)" userId="adde4f2d-4d75-4504-a742-7bfd35f57e90" providerId="ADAL" clId="{3169A144-3E9F-4992-B1CF-112020E33685}" dt="2025-09-29T10:23:21.430" v="91" actId="478"/>
          <ac:spMkLst>
            <pc:docMk/>
            <pc:sldMk cId="3630749688" sldId="432"/>
            <ac:spMk id="6" creationId="{DF3D11EA-A4AF-CE48-4C7D-55ACB15922ED}"/>
          </ac:spMkLst>
        </pc:spChg>
        <pc:spChg chg="del">
          <ac:chgData name="Sanders, Ali (Brand)" userId="adde4f2d-4d75-4504-a742-7bfd35f57e90" providerId="ADAL" clId="{3169A144-3E9F-4992-B1CF-112020E33685}" dt="2025-09-29T10:23:22.944" v="92" actId="478"/>
          <ac:spMkLst>
            <pc:docMk/>
            <pc:sldMk cId="3630749688" sldId="432"/>
            <ac:spMk id="7" creationId="{3C55A9FF-1D8B-608D-64CA-254977FCFEEC}"/>
          </ac:spMkLst>
        </pc:spChg>
      </pc:sldChg>
      <pc:sldChg chg="delSp add mod">
        <pc:chgData name="Sanders, Ali (Brand)" userId="adde4f2d-4d75-4504-a742-7bfd35f57e90" providerId="ADAL" clId="{3169A144-3E9F-4992-B1CF-112020E33685}" dt="2025-09-29T10:23:49.941" v="95" actId="478"/>
        <pc:sldMkLst>
          <pc:docMk/>
          <pc:sldMk cId="851607419" sldId="433"/>
        </pc:sldMkLst>
        <pc:spChg chg="del">
          <ac:chgData name="Sanders, Ali (Brand)" userId="adde4f2d-4d75-4504-a742-7bfd35f57e90" providerId="ADAL" clId="{3169A144-3E9F-4992-B1CF-112020E33685}" dt="2025-09-29T10:23:49.941" v="95" actId="478"/>
          <ac:spMkLst>
            <pc:docMk/>
            <pc:sldMk cId="851607419" sldId="433"/>
            <ac:spMk id="2" creationId="{5F095482-E816-39D6-F646-EF6ED14C430D}"/>
          </ac:spMkLst>
        </pc:spChg>
      </pc:sldChg>
      <pc:sldChg chg="add">
        <pc:chgData name="Sanders, Ali (Brand)" userId="adde4f2d-4d75-4504-a742-7bfd35f57e90" providerId="ADAL" clId="{3169A144-3E9F-4992-B1CF-112020E33685}" dt="2025-09-29T10:14:37.344" v="2"/>
        <pc:sldMkLst>
          <pc:docMk/>
          <pc:sldMk cId="2988476928" sldId="434"/>
        </pc:sldMkLst>
      </pc:sldChg>
      <pc:sldChg chg="delSp add mod">
        <pc:chgData name="Sanders, Ali (Brand)" userId="adde4f2d-4d75-4504-a742-7bfd35f57e90" providerId="ADAL" clId="{3169A144-3E9F-4992-B1CF-112020E33685}" dt="2025-09-29T10:24:22.721" v="96" actId="478"/>
        <pc:sldMkLst>
          <pc:docMk/>
          <pc:sldMk cId="4231631340" sldId="435"/>
        </pc:sldMkLst>
        <pc:spChg chg="del">
          <ac:chgData name="Sanders, Ali (Brand)" userId="adde4f2d-4d75-4504-a742-7bfd35f57e90" providerId="ADAL" clId="{3169A144-3E9F-4992-B1CF-112020E33685}" dt="2025-09-29T10:24:22.721" v="96" actId="478"/>
          <ac:spMkLst>
            <pc:docMk/>
            <pc:sldMk cId="4231631340" sldId="435"/>
            <ac:spMk id="3" creationId="{64089C14-532E-D05B-E33C-1696D5507146}"/>
          </ac:spMkLst>
        </pc:spChg>
      </pc:sldChg>
      <pc:sldChg chg="add del">
        <pc:chgData name="Sanders, Ali (Brand)" userId="adde4f2d-4d75-4504-a742-7bfd35f57e90" providerId="ADAL" clId="{3169A144-3E9F-4992-B1CF-112020E33685}" dt="2025-09-29T10:24:56.878" v="97" actId="47"/>
        <pc:sldMkLst>
          <pc:docMk/>
          <pc:sldMk cId="1171217203" sldId="436"/>
        </pc:sldMkLst>
      </pc:sldChg>
      <pc:sldChg chg="add del">
        <pc:chgData name="Sanders, Ali (Brand)" userId="adde4f2d-4d75-4504-a742-7bfd35f57e90" providerId="ADAL" clId="{3169A144-3E9F-4992-B1CF-112020E33685}" dt="2025-09-29T10:24:57.882" v="98" actId="47"/>
        <pc:sldMkLst>
          <pc:docMk/>
          <pc:sldMk cId="2464364393" sldId="437"/>
        </pc:sldMkLst>
      </pc:sldChg>
      <pc:sldChg chg="add del">
        <pc:chgData name="Sanders, Ali (Brand)" userId="adde4f2d-4d75-4504-a742-7bfd35f57e90" providerId="ADAL" clId="{3169A144-3E9F-4992-B1CF-112020E33685}" dt="2025-09-29T10:25:02.010" v="99" actId="47"/>
        <pc:sldMkLst>
          <pc:docMk/>
          <pc:sldMk cId="1849512146" sldId="438"/>
        </pc:sldMkLst>
      </pc:sldChg>
      <pc:sldChg chg="add del">
        <pc:chgData name="Sanders, Ali (Brand)" userId="adde4f2d-4d75-4504-a742-7bfd35f57e90" providerId="ADAL" clId="{3169A144-3E9F-4992-B1CF-112020E33685}" dt="2025-09-29T10:25:05.074" v="100" actId="47"/>
        <pc:sldMkLst>
          <pc:docMk/>
          <pc:sldMk cId="2681635765" sldId="439"/>
        </pc:sldMkLst>
      </pc:sldChg>
      <pc:sldChg chg="add">
        <pc:chgData name="Sanders, Ali (Brand)" userId="adde4f2d-4d75-4504-a742-7bfd35f57e90" providerId="ADAL" clId="{3169A144-3E9F-4992-B1CF-112020E33685}" dt="2025-09-29T10:14:37.344" v="2"/>
        <pc:sldMkLst>
          <pc:docMk/>
          <pc:sldMk cId="1841543543" sldId="440"/>
        </pc:sldMkLst>
      </pc:sldChg>
      <pc:sldChg chg="add del">
        <pc:chgData name="Sanders, Ali (Brand)" userId="adde4f2d-4d75-4504-a742-7bfd35f57e90" providerId="ADAL" clId="{3169A144-3E9F-4992-B1CF-112020E33685}" dt="2025-09-29T10:25:09.294" v="101" actId="47"/>
        <pc:sldMkLst>
          <pc:docMk/>
          <pc:sldMk cId="1428316921" sldId="441"/>
        </pc:sldMkLst>
      </pc:sldChg>
      <pc:sldChg chg="add del">
        <pc:chgData name="Sanders, Ali (Brand)" userId="adde4f2d-4d75-4504-a742-7bfd35f57e90" providerId="ADAL" clId="{3169A144-3E9F-4992-B1CF-112020E33685}" dt="2025-09-29T10:25:10.516" v="102" actId="47"/>
        <pc:sldMkLst>
          <pc:docMk/>
          <pc:sldMk cId="1408432415" sldId="442"/>
        </pc:sldMkLst>
      </pc:sldChg>
      <pc:sldChg chg="add del">
        <pc:chgData name="Sanders, Ali (Brand)" userId="adde4f2d-4d75-4504-a742-7bfd35f57e90" providerId="ADAL" clId="{3169A144-3E9F-4992-B1CF-112020E33685}" dt="2025-09-29T10:25:12.504" v="103" actId="47"/>
        <pc:sldMkLst>
          <pc:docMk/>
          <pc:sldMk cId="3611159005" sldId="443"/>
        </pc:sldMkLst>
      </pc:sldChg>
      <pc:sldChg chg="add del">
        <pc:chgData name="Sanders, Ali (Brand)" userId="adde4f2d-4d75-4504-a742-7bfd35f57e90" providerId="ADAL" clId="{3169A144-3E9F-4992-B1CF-112020E33685}" dt="2025-09-29T10:25:14.029" v="104" actId="47"/>
        <pc:sldMkLst>
          <pc:docMk/>
          <pc:sldMk cId="1199408117" sldId="444"/>
        </pc:sldMkLst>
      </pc:sldChg>
      <pc:sldChg chg="add del">
        <pc:chgData name="Sanders, Ali (Brand)" userId="adde4f2d-4d75-4504-a742-7bfd35f57e90" providerId="ADAL" clId="{3169A144-3E9F-4992-B1CF-112020E33685}" dt="2025-09-29T10:25:20.867" v="105" actId="47"/>
        <pc:sldMkLst>
          <pc:docMk/>
          <pc:sldMk cId="1025515884" sldId="445"/>
        </pc:sldMkLst>
      </pc:sldChg>
      <pc:sldChg chg="add del">
        <pc:chgData name="Sanders, Ali (Brand)" userId="adde4f2d-4d75-4504-a742-7bfd35f57e90" providerId="ADAL" clId="{3169A144-3E9F-4992-B1CF-112020E33685}" dt="2025-09-29T10:25:21.797" v="106" actId="47"/>
        <pc:sldMkLst>
          <pc:docMk/>
          <pc:sldMk cId="3187463244" sldId="446"/>
        </pc:sldMkLst>
      </pc:sldChg>
      <pc:sldChg chg="add del">
        <pc:chgData name="Sanders, Ali (Brand)" userId="adde4f2d-4d75-4504-a742-7bfd35f57e90" providerId="ADAL" clId="{3169A144-3E9F-4992-B1CF-112020E33685}" dt="2025-09-29T10:26:03.224" v="111" actId="47"/>
        <pc:sldMkLst>
          <pc:docMk/>
          <pc:sldMk cId="2802658851" sldId="2147311507"/>
        </pc:sldMkLst>
      </pc:sldChg>
      <pc:sldChg chg="add">
        <pc:chgData name="Sanders, Ali (Brand)" userId="adde4f2d-4d75-4504-a742-7bfd35f57e90" providerId="ADAL" clId="{3169A144-3E9F-4992-B1CF-112020E33685}" dt="2025-09-29T10:14:37.344" v="2"/>
        <pc:sldMkLst>
          <pc:docMk/>
          <pc:sldMk cId="1768085893" sldId="2147311516"/>
        </pc:sldMkLst>
      </pc:sldChg>
      <pc:sldChg chg="modSp add mod">
        <pc:chgData name="Sanders, Ali (Brand)" userId="adde4f2d-4d75-4504-a742-7bfd35f57e90" providerId="ADAL" clId="{3169A144-3E9F-4992-B1CF-112020E33685}" dt="2025-09-29T10:47:08.151" v="184" actId="732"/>
        <pc:sldMkLst>
          <pc:docMk/>
          <pc:sldMk cId="2588674427" sldId="2147311517"/>
        </pc:sldMkLst>
        <pc:picChg chg="mod modCrop">
          <ac:chgData name="Sanders, Ali (Brand)" userId="adde4f2d-4d75-4504-a742-7bfd35f57e90" providerId="ADAL" clId="{3169A144-3E9F-4992-B1CF-112020E33685}" dt="2025-09-29T10:47:08.151" v="184" actId="732"/>
          <ac:picMkLst>
            <pc:docMk/>
            <pc:sldMk cId="2588674427" sldId="2147311517"/>
            <ac:picMk id="3" creationId="{83A9D2BC-C653-C62C-3F31-552F191799D1}"/>
          </ac:picMkLst>
        </pc:picChg>
      </pc:sldChg>
      <pc:sldChg chg="add del">
        <pc:chgData name="Sanders, Ali (Brand)" userId="adde4f2d-4d75-4504-a742-7bfd35f57e90" providerId="ADAL" clId="{3169A144-3E9F-4992-B1CF-112020E33685}" dt="2025-09-29T10:30:51.674" v="177" actId="47"/>
        <pc:sldMkLst>
          <pc:docMk/>
          <pc:sldMk cId="874751452" sldId="2147311518"/>
        </pc:sldMkLst>
      </pc:sldChg>
      <pc:sldChg chg="add del">
        <pc:chgData name="Sanders, Ali (Brand)" userId="adde4f2d-4d75-4504-a742-7bfd35f57e90" providerId="ADAL" clId="{3169A144-3E9F-4992-B1CF-112020E33685}" dt="2025-09-29T10:26:34.675" v="113" actId="47"/>
        <pc:sldMkLst>
          <pc:docMk/>
          <pc:sldMk cId="2755872082" sldId="2147311519"/>
        </pc:sldMkLst>
      </pc:sldChg>
      <pc:sldChg chg="add del">
        <pc:chgData name="Sanders, Ali (Brand)" userId="adde4f2d-4d75-4504-a742-7bfd35f57e90" providerId="ADAL" clId="{3169A144-3E9F-4992-B1CF-112020E33685}" dt="2025-09-29T10:48:34.138" v="187" actId="47"/>
        <pc:sldMkLst>
          <pc:docMk/>
          <pc:sldMk cId="2226997468" sldId="2147311520"/>
        </pc:sldMkLst>
      </pc:sldChg>
      <pc:sldChg chg="add">
        <pc:chgData name="Sanders, Ali (Brand)" userId="adde4f2d-4d75-4504-a742-7bfd35f57e90" providerId="ADAL" clId="{3169A144-3E9F-4992-B1CF-112020E33685}" dt="2025-09-29T10:14:37.344" v="2"/>
        <pc:sldMkLst>
          <pc:docMk/>
          <pc:sldMk cId="3138578540" sldId="2147311521"/>
        </pc:sldMkLst>
      </pc:sldChg>
      <pc:sldChg chg="add">
        <pc:chgData name="Sanders, Ali (Brand)" userId="adde4f2d-4d75-4504-a742-7bfd35f57e90" providerId="ADAL" clId="{3169A144-3E9F-4992-B1CF-112020E33685}" dt="2025-09-29T10:14:37.344" v="2"/>
        <pc:sldMkLst>
          <pc:docMk/>
          <pc:sldMk cId="933358576" sldId="2147311522"/>
        </pc:sldMkLst>
      </pc:sldChg>
      <pc:sldChg chg="add">
        <pc:chgData name="Sanders, Ali (Brand)" userId="adde4f2d-4d75-4504-a742-7bfd35f57e90" providerId="ADAL" clId="{3169A144-3E9F-4992-B1CF-112020E33685}" dt="2025-09-29T10:14:37.344" v="2"/>
        <pc:sldMkLst>
          <pc:docMk/>
          <pc:sldMk cId="2764077993" sldId="2147311523"/>
        </pc:sldMkLst>
      </pc:sldChg>
      <pc:sldChg chg="add del">
        <pc:chgData name="Sanders, Ali (Brand)" userId="adde4f2d-4d75-4504-a742-7bfd35f57e90" providerId="ADAL" clId="{3169A144-3E9F-4992-B1CF-112020E33685}" dt="2025-09-29T10:31:15.820" v="178" actId="47"/>
        <pc:sldMkLst>
          <pc:docMk/>
          <pc:sldMk cId="3732000398" sldId="2147311524"/>
        </pc:sldMkLst>
      </pc:sldChg>
      <pc:sldChg chg="add">
        <pc:chgData name="Sanders, Ali (Brand)" userId="adde4f2d-4d75-4504-a742-7bfd35f57e90" providerId="ADAL" clId="{3169A144-3E9F-4992-B1CF-112020E33685}" dt="2025-09-29T10:14:37.344" v="2"/>
        <pc:sldMkLst>
          <pc:docMk/>
          <pc:sldMk cId="55618198" sldId="2147311525"/>
        </pc:sldMkLst>
      </pc:sldChg>
      <pc:sldChg chg="modSp add mod">
        <pc:chgData name="Sanders, Ali (Brand)" userId="adde4f2d-4d75-4504-a742-7bfd35f57e90" providerId="ADAL" clId="{3169A144-3E9F-4992-B1CF-112020E33685}" dt="2025-09-29T10:30:07.451" v="176" actId="14100"/>
        <pc:sldMkLst>
          <pc:docMk/>
          <pc:sldMk cId="952155280" sldId="2147311526"/>
        </pc:sldMkLst>
        <pc:spChg chg="mod">
          <ac:chgData name="Sanders, Ali (Brand)" userId="adde4f2d-4d75-4504-a742-7bfd35f57e90" providerId="ADAL" clId="{3169A144-3E9F-4992-B1CF-112020E33685}" dt="2025-09-29T10:30:07.451" v="176" actId="14100"/>
          <ac:spMkLst>
            <pc:docMk/>
            <pc:sldMk cId="952155280" sldId="2147311526"/>
            <ac:spMk id="18" creationId="{C44CD3EE-04D7-0B9B-BB5A-B509E9441E89}"/>
          </ac:spMkLst>
        </pc:spChg>
      </pc:sldChg>
      <pc:sldChg chg="add del">
        <pc:chgData name="Sanders, Ali (Brand)" userId="adde4f2d-4d75-4504-a742-7bfd35f57e90" providerId="ADAL" clId="{3169A144-3E9F-4992-B1CF-112020E33685}" dt="2025-09-29T10:25:37.852" v="109" actId="47"/>
        <pc:sldMkLst>
          <pc:docMk/>
          <pc:sldMk cId="3143697667" sldId="2147311527"/>
        </pc:sldMkLst>
      </pc:sldChg>
      <pc:sldChg chg="addSp modSp add mod modAnim">
        <pc:chgData name="Sanders, Ali (Brand)" userId="adde4f2d-4d75-4504-a742-7bfd35f57e90" providerId="ADAL" clId="{3169A144-3E9F-4992-B1CF-112020E33685}" dt="2025-09-29T10:23:34.167" v="94"/>
        <pc:sldMkLst>
          <pc:docMk/>
          <pc:sldMk cId="2225307741" sldId="2147480011"/>
        </pc:sldMkLst>
        <pc:spChg chg="add mod">
          <ac:chgData name="Sanders, Ali (Brand)" userId="adde4f2d-4d75-4504-a742-7bfd35f57e90" providerId="ADAL" clId="{3169A144-3E9F-4992-B1CF-112020E33685}" dt="2025-09-29T10:21:55.225" v="74" actId="20577"/>
          <ac:spMkLst>
            <pc:docMk/>
            <pc:sldMk cId="2225307741" sldId="2147480011"/>
            <ac:spMk id="2" creationId="{9B8348F5-3C5C-972D-7F0D-D4B559EFC5E3}"/>
          </ac:spMkLst>
        </pc:spChg>
        <pc:spChg chg="mod">
          <ac:chgData name="Sanders, Ali (Brand)" userId="adde4f2d-4d75-4504-a742-7bfd35f57e90" providerId="ADAL" clId="{3169A144-3E9F-4992-B1CF-112020E33685}" dt="2025-09-29T10:22:07.856" v="90" actId="1036"/>
          <ac:spMkLst>
            <pc:docMk/>
            <pc:sldMk cId="2225307741" sldId="2147480011"/>
            <ac:spMk id="3" creationId="{5503594D-A765-25CB-0A56-8AF2F0887455}"/>
          </ac:spMkLst>
        </pc:spChg>
        <pc:spChg chg="mod">
          <ac:chgData name="Sanders, Ali (Brand)" userId="adde4f2d-4d75-4504-a742-7bfd35f57e90" providerId="ADAL" clId="{3169A144-3E9F-4992-B1CF-112020E33685}" dt="2025-09-29T10:22:07.856" v="90" actId="1036"/>
          <ac:spMkLst>
            <pc:docMk/>
            <pc:sldMk cId="2225307741" sldId="2147480011"/>
            <ac:spMk id="4" creationId="{E85397C6-3A7B-EC1B-AA5A-2729B70B3F5D}"/>
          </ac:spMkLst>
        </pc:spChg>
      </pc:sldChg>
      <pc:sldChg chg="add del">
        <pc:chgData name="Sanders, Ali (Brand)" userId="adde4f2d-4d75-4504-a742-7bfd35f57e90" providerId="ADAL" clId="{3169A144-3E9F-4992-B1CF-112020E33685}" dt="2025-09-29T10:29:52.404" v="174" actId="2696"/>
        <pc:sldMkLst>
          <pc:docMk/>
          <pc:sldMk cId="1007127803" sldId="2147480028"/>
        </pc:sldMkLst>
      </pc:sldChg>
      <pc:sldChg chg="add">
        <pc:chgData name="Sanders, Ali (Brand)" userId="adde4f2d-4d75-4504-a742-7bfd35f57e90" providerId="ADAL" clId="{3169A144-3E9F-4992-B1CF-112020E33685}" dt="2025-09-29T10:14:37.344" v="2"/>
        <pc:sldMkLst>
          <pc:docMk/>
          <pc:sldMk cId="3793650875" sldId="2147480029"/>
        </pc:sldMkLst>
      </pc:sldChg>
      <pc:sldChg chg="add">
        <pc:chgData name="Sanders, Ali (Brand)" userId="adde4f2d-4d75-4504-a742-7bfd35f57e90" providerId="ADAL" clId="{3169A144-3E9F-4992-B1CF-112020E33685}" dt="2025-09-29T10:14:37.344" v="2"/>
        <pc:sldMkLst>
          <pc:docMk/>
          <pc:sldMk cId="177979860" sldId="2147480030"/>
        </pc:sldMkLst>
      </pc:sldChg>
      <pc:sldChg chg="add del">
        <pc:chgData name="Sanders, Ali (Brand)" userId="adde4f2d-4d75-4504-a742-7bfd35f57e90" providerId="ADAL" clId="{3169A144-3E9F-4992-B1CF-112020E33685}" dt="2025-09-29T10:29:47.221" v="173" actId="2696"/>
        <pc:sldMkLst>
          <pc:docMk/>
          <pc:sldMk cId="1621571659" sldId="2147480031"/>
        </pc:sldMkLst>
      </pc:sldChg>
      <pc:sldChg chg="add del">
        <pc:chgData name="Sanders, Ali (Brand)" userId="adde4f2d-4d75-4504-a742-7bfd35f57e90" providerId="ADAL" clId="{3169A144-3E9F-4992-B1CF-112020E33685}" dt="2025-09-29T10:51:21.216" v="190" actId="47"/>
        <pc:sldMkLst>
          <pc:docMk/>
          <pc:sldMk cId="2677087994" sldId="2147480032"/>
        </pc:sldMkLst>
      </pc:sldChg>
      <pc:sldChg chg="add del">
        <pc:chgData name="Sanders, Ali (Brand)" userId="adde4f2d-4d75-4504-a742-7bfd35f57e90" providerId="ADAL" clId="{3169A144-3E9F-4992-B1CF-112020E33685}" dt="2025-09-29T10:25:24.487" v="107" actId="47"/>
        <pc:sldMkLst>
          <pc:docMk/>
          <pc:sldMk cId="1608100550" sldId="2147480033"/>
        </pc:sldMkLst>
      </pc:sldChg>
      <pc:sldChg chg="add del">
        <pc:chgData name="Sanders, Ali (Brand)" userId="adde4f2d-4d75-4504-a742-7bfd35f57e90" providerId="ADAL" clId="{3169A144-3E9F-4992-B1CF-112020E33685}" dt="2025-09-29T10:25:25.465" v="108" actId="47"/>
        <pc:sldMkLst>
          <pc:docMk/>
          <pc:sldMk cId="3953632831" sldId="2147480034"/>
        </pc:sldMkLst>
      </pc:sldChg>
      <pc:sldChg chg="add del">
        <pc:chgData name="Sanders, Ali (Brand)" userId="adde4f2d-4d75-4504-a742-7bfd35f57e90" providerId="ADAL" clId="{3169A144-3E9F-4992-B1CF-112020E33685}" dt="2025-09-29T10:25:37.852" v="109" actId="47"/>
        <pc:sldMkLst>
          <pc:docMk/>
          <pc:sldMk cId="2521622697" sldId="2147480035"/>
        </pc:sldMkLst>
      </pc:sldChg>
      <pc:sldChg chg="add del">
        <pc:chgData name="Sanders, Ali (Brand)" userId="adde4f2d-4d75-4504-a742-7bfd35f57e90" providerId="ADAL" clId="{3169A144-3E9F-4992-B1CF-112020E33685}" dt="2025-09-29T10:25:37.852" v="109" actId="47"/>
        <pc:sldMkLst>
          <pc:docMk/>
          <pc:sldMk cId="1096313064" sldId="2147480036"/>
        </pc:sldMkLst>
      </pc:sldChg>
      <pc:sldChg chg="add del">
        <pc:chgData name="Sanders, Ali (Brand)" userId="adde4f2d-4d75-4504-a742-7bfd35f57e90" providerId="ADAL" clId="{3169A144-3E9F-4992-B1CF-112020E33685}" dt="2025-09-29T10:25:37.852" v="109" actId="47"/>
        <pc:sldMkLst>
          <pc:docMk/>
          <pc:sldMk cId="2725015079" sldId="2147480037"/>
        </pc:sldMkLst>
      </pc:sldChg>
      <pc:sldChg chg="add del">
        <pc:chgData name="Sanders, Ali (Brand)" userId="adde4f2d-4d75-4504-a742-7bfd35f57e90" providerId="ADAL" clId="{3169A144-3E9F-4992-B1CF-112020E33685}" dt="2025-09-29T10:25:37.852" v="109" actId="47"/>
        <pc:sldMkLst>
          <pc:docMk/>
          <pc:sldMk cId="17021517" sldId="2147480038"/>
        </pc:sldMkLst>
      </pc:sldChg>
      <pc:sldChg chg="add del">
        <pc:chgData name="Sanders, Ali (Brand)" userId="adde4f2d-4d75-4504-a742-7bfd35f57e90" providerId="ADAL" clId="{3169A144-3E9F-4992-B1CF-112020E33685}" dt="2025-09-29T10:25:37.852" v="109" actId="47"/>
        <pc:sldMkLst>
          <pc:docMk/>
          <pc:sldMk cId="3168155951" sldId="2147480039"/>
        </pc:sldMkLst>
      </pc:sldChg>
      <pc:sldChg chg="add del">
        <pc:chgData name="Sanders, Ali (Brand)" userId="adde4f2d-4d75-4504-a742-7bfd35f57e90" providerId="ADAL" clId="{3169A144-3E9F-4992-B1CF-112020E33685}" dt="2025-09-29T10:25:37.852" v="109" actId="47"/>
        <pc:sldMkLst>
          <pc:docMk/>
          <pc:sldMk cId="1115200994" sldId="2147480040"/>
        </pc:sldMkLst>
      </pc:sldChg>
      <pc:sldChg chg="add del">
        <pc:chgData name="Sanders, Ali (Brand)" userId="adde4f2d-4d75-4504-a742-7bfd35f57e90" providerId="ADAL" clId="{3169A144-3E9F-4992-B1CF-112020E33685}" dt="2025-09-29T10:25:37.852" v="109" actId="47"/>
        <pc:sldMkLst>
          <pc:docMk/>
          <pc:sldMk cId="2902114306" sldId="2147480041"/>
        </pc:sldMkLst>
      </pc:sldChg>
      <pc:sldChg chg="add del">
        <pc:chgData name="Sanders, Ali (Brand)" userId="adde4f2d-4d75-4504-a742-7bfd35f57e90" providerId="ADAL" clId="{3169A144-3E9F-4992-B1CF-112020E33685}" dt="2025-09-29T10:25:37.852" v="109" actId="47"/>
        <pc:sldMkLst>
          <pc:docMk/>
          <pc:sldMk cId="101341920" sldId="2147480042"/>
        </pc:sldMkLst>
      </pc:sldChg>
      <pc:sldChg chg="add del">
        <pc:chgData name="Sanders, Ali (Brand)" userId="adde4f2d-4d75-4504-a742-7bfd35f57e90" providerId="ADAL" clId="{3169A144-3E9F-4992-B1CF-112020E33685}" dt="2025-09-29T10:26:46.422" v="114" actId="47"/>
        <pc:sldMkLst>
          <pc:docMk/>
          <pc:sldMk cId="897360066" sldId="2147480043"/>
        </pc:sldMkLst>
      </pc:sldChg>
      <pc:sldChg chg="add del">
        <pc:chgData name="Sanders, Ali (Brand)" userId="adde4f2d-4d75-4504-a742-7bfd35f57e90" providerId="ADAL" clId="{3169A144-3E9F-4992-B1CF-112020E33685}" dt="2025-09-29T10:26:01.484" v="110" actId="47"/>
        <pc:sldMkLst>
          <pc:docMk/>
          <pc:sldMk cId="2996088500" sldId="2147480044"/>
        </pc:sldMkLst>
      </pc:sldChg>
      <pc:sldChg chg="add">
        <pc:chgData name="Sanders, Ali (Brand)" userId="adde4f2d-4d75-4504-a742-7bfd35f57e90" providerId="ADAL" clId="{3169A144-3E9F-4992-B1CF-112020E33685}" dt="2025-09-29T10:14:37.344" v="2"/>
        <pc:sldMkLst>
          <pc:docMk/>
          <pc:sldMk cId="1107670186" sldId="2147480045"/>
        </pc:sldMkLst>
      </pc:sldChg>
      <pc:sldChg chg="add">
        <pc:chgData name="Sanders, Ali (Brand)" userId="adde4f2d-4d75-4504-a742-7bfd35f57e90" providerId="ADAL" clId="{3169A144-3E9F-4992-B1CF-112020E33685}" dt="2025-09-29T10:14:37.344" v="2"/>
        <pc:sldMkLst>
          <pc:docMk/>
          <pc:sldMk cId="3378541917" sldId="2147480046"/>
        </pc:sldMkLst>
      </pc:sldChg>
      <pc:sldChg chg="modSp add mod">
        <pc:chgData name="Sanders, Ali (Brand)" userId="adde4f2d-4d75-4504-a742-7bfd35f57e90" providerId="ADAL" clId="{3169A144-3E9F-4992-B1CF-112020E33685}" dt="2025-09-29T10:48:22.134" v="186" actId="14100"/>
        <pc:sldMkLst>
          <pc:docMk/>
          <pc:sldMk cId="686353283" sldId="2147480047"/>
        </pc:sldMkLst>
        <pc:picChg chg="mod">
          <ac:chgData name="Sanders, Ali (Brand)" userId="adde4f2d-4d75-4504-a742-7bfd35f57e90" providerId="ADAL" clId="{3169A144-3E9F-4992-B1CF-112020E33685}" dt="2025-09-29T10:48:22.134" v="186" actId="14100"/>
          <ac:picMkLst>
            <pc:docMk/>
            <pc:sldMk cId="686353283" sldId="2147480047"/>
            <ac:picMk id="3" creationId="{89FA608E-558F-8997-9A2B-5AA3D00C7F6A}"/>
          </ac:picMkLst>
        </pc:picChg>
      </pc:sldChg>
      <pc:sldChg chg="modSp add mod">
        <pc:chgData name="Sanders, Ali (Brand)" userId="adde4f2d-4d75-4504-a742-7bfd35f57e90" providerId="ADAL" clId="{3169A144-3E9F-4992-B1CF-112020E33685}" dt="2025-09-29T10:49:21.042" v="189" actId="732"/>
        <pc:sldMkLst>
          <pc:docMk/>
          <pc:sldMk cId="722515254" sldId="2147480048"/>
        </pc:sldMkLst>
        <pc:picChg chg="mod modCrop">
          <ac:chgData name="Sanders, Ali (Brand)" userId="adde4f2d-4d75-4504-a742-7bfd35f57e90" providerId="ADAL" clId="{3169A144-3E9F-4992-B1CF-112020E33685}" dt="2025-09-29T10:49:21.042" v="189" actId="732"/>
          <ac:picMkLst>
            <pc:docMk/>
            <pc:sldMk cId="722515254" sldId="2147480048"/>
            <ac:picMk id="2" creationId="{7AE1DE61-B226-5937-0624-38E63E480BCE}"/>
          </ac:picMkLst>
        </pc:picChg>
      </pc:sldChg>
      <pc:sldChg chg="add">
        <pc:chgData name="Sanders, Ali (Brand)" userId="adde4f2d-4d75-4504-a742-7bfd35f57e90" providerId="ADAL" clId="{3169A144-3E9F-4992-B1CF-112020E33685}" dt="2025-09-29T10:14:37.344" v="2"/>
        <pc:sldMkLst>
          <pc:docMk/>
          <pc:sldMk cId="1321730910" sldId="2147480049"/>
        </pc:sldMkLst>
      </pc:sldChg>
      <pc:sldChg chg="add del">
        <pc:chgData name="Sanders, Ali (Brand)" userId="adde4f2d-4d75-4504-a742-7bfd35f57e90" providerId="ADAL" clId="{3169A144-3E9F-4992-B1CF-112020E33685}" dt="2025-09-29T10:26:29.189" v="112" actId="47"/>
        <pc:sldMkLst>
          <pc:docMk/>
          <pc:sldMk cId="1567677243" sldId="2147480050"/>
        </pc:sldMkLst>
      </pc:sldChg>
      <pc:sldChg chg="delSp modSp new mod">
        <pc:chgData name="Sanders, Ali (Brand)" userId="adde4f2d-4d75-4504-a742-7bfd35f57e90" providerId="ADAL" clId="{3169A144-3E9F-4992-B1CF-112020E33685}" dt="2025-09-29T10:21:29.914" v="64" actId="478"/>
        <pc:sldMkLst>
          <pc:docMk/>
          <pc:sldMk cId="3418527500" sldId="2147480051"/>
        </pc:sldMkLst>
        <pc:spChg chg="mod">
          <ac:chgData name="Sanders, Ali (Brand)" userId="adde4f2d-4d75-4504-a742-7bfd35f57e90" providerId="ADAL" clId="{3169A144-3E9F-4992-B1CF-112020E33685}" dt="2025-09-29T10:21:01.590" v="53" actId="20577"/>
          <ac:spMkLst>
            <pc:docMk/>
            <pc:sldMk cId="3418527500" sldId="2147480051"/>
            <ac:spMk id="2" creationId="{351167FC-AB26-B192-3CA0-0C5DE06B955A}"/>
          </ac:spMkLst>
        </pc:spChg>
        <pc:spChg chg="mod">
          <ac:chgData name="Sanders, Ali (Brand)" userId="adde4f2d-4d75-4504-a742-7bfd35f57e90" providerId="ADAL" clId="{3169A144-3E9F-4992-B1CF-112020E33685}" dt="2025-09-29T10:21:23.221" v="63" actId="20577"/>
          <ac:spMkLst>
            <pc:docMk/>
            <pc:sldMk cId="3418527500" sldId="2147480051"/>
            <ac:spMk id="3" creationId="{AC800425-71B4-46DC-FB96-DE46DCACDB7C}"/>
          </ac:spMkLst>
        </pc:spChg>
        <pc:spChg chg="del">
          <ac:chgData name="Sanders, Ali (Brand)" userId="adde4f2d-4d75-4504-a742-7bfd35f57e90" providerId="ADAL" clId="{3169A144-3E9F-4992-B1CF-112020E33685}" dt="2025-09-29T10:21:29.914" v="64" actId="478"/>
          <ac:spMkLst>
            <pc:docMk/>
            <pc:sldMk cId="3418527500" sldId="2147480051"/>
            <ac:spMk id="5" creationId="{16686F3D-50F2-E2AE-0F81-28A8BE4089FC}"/>
          </ac:spMkLst>
        </pc:spChg>
      </pc:sldChg>
      <pc:sldChg chg="delSp modSp new mod">
        <pc:chgData name="Sanders, Ali (Brand)" userId="adde4f2d-4d75-4504-a742-7bfd35f57e90" providerId="ADAL" clId="{3169A144-3E9F-4992-B1CF-112020E33685}" dt="2025-09-29T10:29:40.271" v="172" actId="478"/>
        <pc:sldMkLst>
          <pc:docMk/>
          <pc:sldMk cId="2358130238" sldId="2147480052"/>
        </pc:sldMkLst>
        <pc:spChg chg="mod">
          <ac:chgData name="Sanders, Ali (Brand)" userId="adde4f2d-4d75-4504-a742-7bfd35f57e90" providerId="ADAL" clId="{3169A144-3E9F-4992-B1CF-112020E33685}" dt="2025-09-29T10:29:17.695" v="163" actId="20577"/>
          <ac:spMkLst>
            <pc:docMk/>
            <pc:sldMk cId="2358130238" sldId="2147480052"/>
            <ac:spMk id="2" creationId="{56214A7F-032E-1A78-A7E1-87E6D961B273}"/>
          </ac:spMkLst>
        </pc:spChg>
        <pc:spChg chg="del">
          <ac:chgData name="Sanders, Ali (Brand)" userId="adde4f2d-4d75-4504-a742-7bfd35f57e90" providerId="ADAL" clId="{3169A144-3E9F-4992-B1CF-112020E33685}" dt="2025-09-29T10:29:30.537" v="166" actId="478"/>
          <ac:spMkLst>
            <pc:docMk/>
            <pc:sldMk cId="2358130238" sldId="2147480052"/>
            <ac:spMk id="3" creationId="{FADA8059-DAE4-8793-869E-F320FA55260D}"/>
          </ac:spMkLst>
        </pc:spChg>
        <pc:spChg chg="del">
          <ac:chgData name="Sanders, Ali (Brand)" userId="adde4f2d-4d75-4504-a742-7bfd35f57e90" providerId="ADAL" clId="{3169A144-3E9F-4992-B1CF-112020E33685}" dt="2025-09-29T10:29:32.088" v="167" actId="478"/>
          <ac:spMkLst>
            <pc:docMk/>
            <pc:sldMk cId="2358130238" sldId="2147480052"/>
            <ac:spMk id="4" creationId="{38712A0F-FA33-DDE9-2556-38210F0426C5}"/>
          </ac:spMkLst>
        </pc:spChg>
        <pc:spChg chg="del">
          <ac:chgData name="Sanders, Ali (Brand)" userId="adde4f2d-4d75-4504-a742-7bfd35f57e90" providerId="ADAL" clId="{3169A144-3E9F-4992-B1CF-112020E33685}" dt="2025-09-29T10:29:40.271" v="172" actId="478"/>
          <ac:spMkLst>
            <pc:docMk/>
            <pc:sldMk cId="2358130238" sldId="2147480052"/>
            <ac:spMk id="5" creationId="{3BD6E0A8-D49A-6B33-4A8A-75814299454E}"/>
          </ac:spMkLst>
        </pc:spChg>
        <pc:spChg chg="del">
          <ac:chgData name="Sanders, Ali (Brand)" userId="adde4f2d-4d75-4504-a742-7bfd35f57e90" providerId="ADAL" clId="{3169A144-3E9F-4992-B1CF-112020E33685}" dt="2025-09-29T10:29:29.170" v="165" actId="478"/>
          <ac:spMkLst>
            <pc:docMk/>
            <pc:sldMk cId="2358130238" sldId="2147480052"/>
            <ac:spMk id="6" creationId="{3A61F4C7-C74D-F180-50AB-0A51296E0F3A}"/>
          </ac:spMkLst>
        </pc:spChg>
        <pc:spChg chg="del">
          <ac:chgData name="Sanders, Ali (Brand)" userId="adde4f2d-4d75-4504-a742-7bfd35f57e90" providerId="ADAL" clId="{3169A144-3E9F-4992-B1CF-112020E33685}" dt="2025-09-29T10:29:35.216" v="169" actId="478"/>
          <ac:spMkLst>
            <pc:docMk/>
            <pc:sldMk cId="2358130238" sldId="2147480052"/>
            <ac:spMk id="7" creationId="{B103D911-D463-A7C3-D86B-4CEC8514DE84}"/>
          </ac:spMkLst>
        </pc:spChg>
        <pc:spChg chg="del">
          <ac:chgData name="Sanders, Ali (Brand)" userId="adde4f2d-4d75-4504-a742-7bfd35f57e90" providerId="ADAL" clId="{3169A144-3E9F-4992-B1CF-112020E33685}" dt="2025-09-29T10:29:38.592" v="171" actId="478"/>
          <ac:spMkLst>
            <pc:docMk/>
            <pc:sldMk cId="2358130238" sldId="2147480052"/>
            <ac:spMk id="8" creationId="{7918FDC5-AB74-25BF-00DB-D828DCDC939D}"/>
          </ac:spMkLst>
        </pc:spChg>
        <pc:spChg chg="del">
          <ac:chgData name="Sanders, Ali (Brand)" userId="adde4f2d-4d75-4504-a742-7bfd35f57e90" providerId="ADAL" clId="{3169A144-3E9F-4992-B1CF-112020E33685}" dt="2025-09-29T10:29:27.337" v="164" actId="478"/>
          <ac:spMkLst>
            <pc:docMk/>
            <pc:sldMk cId="2358130238" sldId="2147480052"/>
            <ac:spMk id="9" creationId="{E050F06A-EA33-1725-8424-E41E141968E5}"/>
          </ac:spMkLst>
        </pc:spChg>
        <pc:spChg chg="del">
          <ac:chgData name="Sanders, Ali (Brand)" userId="adde4f2d-4d75-4504-a742-7bfd35f57e90" providerId="ADAL" clId="{3169A144-3E9F-4992-B1CF-112020E33685}" dt="2025-09-29T10:29:33.824" v="168" actId="478"/>
          <ac:spMkLst>
            <pc:docMk/>
            <pc:sldMk cId="2358130238" sldId="2147480052"/>
            <ac:spMk id="10" creationId="{AB259D4A-8201-9757-BC4B-37BD35F3F221}"/>
          </ac:spMkLst>
        </pc:spChg>
        <pc:spChg chg="del">
          <ac:chgData name="Sanders, Ali (Brand)" userId="adde4f2d-4d75-4504-a742-7bfd35f57e90" providerId="ADAL" clId="{3169A144-3E9F-4992-B1CF-112020E33685}" dt="2025-09-29T10:29:37.297" v="170" actId="478"/>
          <ac:spMkLst>
            <pc:docMk/>
            <pc:sldMk cId="2358130238" sldId="2147480052"/>
            <ac:spMk id="11" creationId="{86D56996-4691-2CAD-AD6D-CB81E835A218}"/>
          </ac:spMkLst>
        </pc:spChg>
      </pc:sldChg>
      <pc:sldChg chg="new del">
        <pc:chgData name="Sanders, Ali (Brand)" userId="adde4f2d-4d75-4504-a742-7bfd35f57e90" providerId="ADAL" clId="{3169A144-3E9F-4992-B1CF-112020E33685}" dt="2025-09-29T10:46:07.385" v="181" actId="47"/>
        <pc:sldMkLst>
          <pc:docMk/>
          <pc:sldMk cId="2400726246" sldId="2147480053"/>
        </pc:sldMkLst>
      </pc:sldChg>
      <pc:sldChg chg="add">
        <pc:chgData name="Sanders, Ali (Brand)" userId="adde4f2d-4d75-4504-a742-7bfd35f57e90" providerId="ADAL" clId="{3169A144-3E9F-4992-B1CF-112020E33685}" dt="2025-09-29T10:46:03.131" v="180"/>
        <pc:sldMkLst>
          <pc:docMk/>
          <pc:sldMk cId="3910983188" sldId="214748005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645D5A-935B-F5DB-4385-DD90D673BC72}"/>
              </a:ext>
            </a:extLst>
          </p:cNvPr>
          <p:cNvSpPr>
            <a:spLocks noGrp="1"/>
          </p:cNvSpPr>
          <p:nvPr>
            <p:ph type="hdr" sz="quarter"/>
          </p:nvPr>
        </p:nvSpPr>
        <p:spPr>
          <a:xfrm>
            <a:off x="0" y="0"/>
            <a:ext cx="2971800" cy="458788"/>
          </a:xfrm>
          <a:prstGeom prst="rect">
            <a:avLst/>
          </a:prstGeom>
        </p:spPr>
        <p:txBody>
          <a:bodyPr vert="horz" lIns="91432" tIns="45716" rIns="91432" bIns="45716" rtlCol="0"/>
          <a:lstStyle>
            <a:lvl1pPr algn="l">
              <a:defRPr sz="1200"/>
            </a:lvl1pPr>
          </a:lstStyle>
          <a:p>
            <a:endParaRPr lang="en-GB"/>
          </a:p>
        </p:txBody>
      </p:sp>
      <p:sp>
        <p:nvSpPr>
          <p:cNvPr id="3" name="Date Placeholder 2">
            <a:extLst>
              <a:ext uri="{FF2B5EF4-FFF2-40B4-BE49-F238E27FC236}">
                <a16:creationId xmlns:a16="http://schemas.microsoft.com/office/drawing/2014/main" id="{1EC0302F-2A02-AC39-A7EC-F53B557E3761}"/>
              </a:ext>
            </a:extLst>
          </p:cNvPr>
          <p:cNvSpPr>
            <a:spLocks noGrp="1"/>
          </p:cNvSpPr>
          <p:nvPr>
            <p:ph type="dt" sz="quarter" idx="1"/>
          </p:nvPr>
        </p:nvSpPr>
        <p:spPr>
          <a:xfrm>
            <a:off x="3884613" y="0"/>
            <a:ext cx="2971800" cy="458788"/>
          </a:xfrm>
          <a:prstGeom prst="rect">
            <a:avLst/>
          </a:prstGeom>
        </p:spPr>
        <p:txBody>
          <a:bodyPr vert="horz" lIns="91432" tIns="45716" rIns="91432" bIns="45716" rtlCol="0"/>
          <a:lstStyle>
            <a:lvl1pPr algn="r">
              <a:defRPr sz="1200"/>
            </a:lvl1pPr>
          </a:lstStyle>
          <a:p>
            <a:fld id="{BA8240CE-D3F2-4409-8FBD-00F79131A79A}" type="datetimeFigureOut">
              <a:rPr lang="en-GB" smtClean="0"/>
              <a:t>30/09/2025</a:t>
            </a:fld>
            <a:endParaRPr lang="en-GB"/>
          </a:p>
        </p:txBody>
      </p:sp>
      <p:sp>
        <p:nvSpPr>
          <p:cNvPr id="4" name="Footer Placeholder 3">
            <a:extLst>
              <a:ext uri="{FF2B5EF4-FFF2-40B4-BE49-F238E27FC236}">
                <a16:creationId xmlns:a16="http://schemas.microsoft.com/office/drawing/2014/main" id="{E0A1D1E7-08AB-22EC-960E-A7DCB8CC9E07}"/>
              </a:ext>
            </a:extLst>
          </p:cNvPr>
          <p:cNvSpPr>
            <a:spLocks noGrp="1"/>
          </p:cNvSpPr>
          <p:nvPr>
            <p:ph type="ftr" sz="quarter" idx="2"/>
          </p:nvPr>
        </p:nvSpPr>
        <p:spPr>
          <a:xfrm>
            <a:off x="0" y="8685213"/>
            <a:ext cx="2971800" cy="458787"/>
          </a:xfrm>
          <a:prstGeom prst="rect">
            <a:avLst/>
          </a:prstGeom>
        </p:spPr>
        <p:txBody>
          <a:bodyPr vert="horz" lIns="91432" tIns="45716" rIns="91432" bIns="45716"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A63AE206-135F-0CEC-72C1-FB48FBE9E94D}"/>
              </a:ext>
            </a:extLst>
          </p:cNvPr>
          <p:cNvSpPr>
            <a:spLocks noGrp="1"/>
          </p:cNvSpPr>
          <p:nvPr>
            <p:ph type="sldNum" sz="quarter" idx="3"/>
          </p:nvPr>
        </p:nvSpPr>
        <p:spPr>
          <a:xfrm>
            <a:off x="3884613" y="8685213"/>
            <a:ext cx="2971800" cy="458787"/>
          </a:xfrm>
          <a:prstGeom prst="rect">
            <a:avLst/>
          </a:prstGeom>
        </p:spPr>
        <p:txBody>
          <a:bodyPr vert="horz" lIns="91432" tIns="45716" rIns="91432" bIns="45716" rtlCol="0" anchor="b"/>
          <a:lstStyle>
            <a:lvl1pPr algn="r">
              <a:defRPr sz="1200"/>
            </a:lvl1pPr>
          </a:lstStyle>
          <a:p>
            <a:fld id="{0D97871B-E6A1-432D-B1C3-192CD7BC2FE0}" type="slidenum">
              <a:rPr lang="en-GB" smtClean="0"/>
              <a:t>‹#›</a:t>
            </a:fld>
            <a:endParaRPr lang="en-GB"/>
          </a:p>
        </p:txBody>
      </p:sp>
    </p:spTree>
    <p:extLst>
      <p:ext uri="{BB962C8B-B14F-4D97-AF65-F5344CB8AC3E}">
        <p14:creationId xmlns:p14="http://schemas.microsoft.com/office/powerpoint/2010/main" val="275871386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32" tIns="45716" rIns="91432" bIns="45716"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32" tIns="45716" rIns="91432" bIns="45716" rtlCol="0"/>
          <a:lstStyle>
            <a:lvl1pPr algn="r">
              <a:defRPr sz="1200"/>
            </a:lvl1pPr>
          </a:lstStyle>
          <a:p>
            <a:fld id="{B571F525-E813-E441-A1DD-A90052CBAE68}" type="datetimeFigureOut">
              <a:rPr lang="en-GB" smtClean="0"/>
              <a:t>30/09/2025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32" tIns="45716" rIns="91432" bIns="45716"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32" tIns="45716" rIns="91432" bIns="45716"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32" tIns="45716" rIns="91432" bIns="45716"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32" tIns="45716" rIns="91432" bIns="45716" rtlCol="0" anchor="b"/>
          <a:lstStyle>
            <a:lvl1pPr algn="r">
              <a:defRPr sz="1200"/>
            </a:lvl1pPr>
          </a:lstStyle>
          <a:p>
            <a:fld id="{AF3DFAF9-017A-ED4F-BABE-3BD5C781A6D4}" type="slidenum">
              <a:rPr lang="en-GB" smtClean="0"/>
              <a:t>‹#›</a:t>
            </a:fld>
            <a:endParaRPr lang="en-GB"/>
          </a:p>
        </p:txBody>
      </p:sp>
    </p:spTree>
    <p:extLst>
      <p:ext uri="{BB962C8B-B14F-4D97-AF65-F5344CB8AC3E}">
        <p14:creationId xmlns:p14="http://schemas.microsoft.com/office/powerpoint/2010/main" val="1068183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40415366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D0048F-F6D5-8384-F9B5-041FEAAA6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6C5CA9-DCA6-1C3D-AB9E-61DB1D4BC2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30AE5D-D48C-A154-3C09-AD598C0F6C9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2E016A-E0F4-4707-D53E-B626EE27FCB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3687641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3984958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solidFill>
                <a:schemeClr val="bg1"/>
              </a:solidFill>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3590822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rtl="0" fontAlgn="base">
              <a:buFont typeface="Arial" panose="020B0604020202020204" pitchFamily="34" charset="0"/>
              <a:buChar char="•"/>
            </a:pPr>
            <a:r>
              <a:rPr lang="en-GB" b="0" i="0" u="none" strike="noStrike">
                <a:solidFill>
                  <a:srgbClr val="000000"/>
                </a:solidFill>
                <a:effectLst/>
                <a:latin typeface="Calibri" panose="020F0502020204030204" pitchFamily="34" charset="0"/>
              </a:rPr>
              <a:t>Our new brand promise is possibility unlimited. </a:t>
            </a:r>
          </a:p>
          <a:p>
            <a:pPr marL="342900" indent="-342900" algn="l" rtl="0" fontAlgn="base">
              <a:buFont typeface="Arial" panose="020B0604020202020204" pitchFamily="34" charset="0"/>
              <a:buChar char="•"/>
            </a:pPr>
            <a:r>
              <a:rPr lang="en-GB" b="0" i="0" u="none" strike="noStrike">
                <a:solidFill>
                  <a:srgbClr val="000000"/>
                </a:solidFill>
                <a:effectLst/>
                <a:latin typeface="Calibri" panose="020F0502020204030204" pitchFamily="34" charset="0"/>
              </a:rPr>
              <a:t>At the heart of this is the idea of </a:t>
            </a:r>
            <a:r>
              <a:rPr lang="en-GB" b="1" i="0" u="none" strike="noStrike">
                <a:solidFill>
                  <a:srgbClr val="000000"/>
                </a:solidFill>
                <a:effectLst/>
                <a:latin typeface="Calibri" panose="020F0502020204030204" pitchFamily="34" charset="0"/>
              </a:rPr>
              <a:t>potential</a:t>
            </a:r>
            <a:r>
              <a:rPr lang="en-GB" b="0" i="0" u="none" strike="noStrike">
                <a:solidFill>
                  <a:srgbClr val="000000"/>
                </a:solidFill>
                <a:effectLst/>
                <a:latin typeface="Calibri" panose="020F0502020204030204" pitchFamily="34" charset="0"/>
              </a:rPr>
              <a:t> and how the British Council helps people to unlock that potential through the power of what we do best.</a:t>
            </a:r>
            <a:r>
              <a:rPr lang="en-US" b="0" i="0">
                <a:solidFill>
                  <a:srgbClr val="444444"/>
                </a:solidFill>
                <a:effectLst/>
                <a:latin typeface="Calibri" panose="020F0502020204030204" pitchFamily="34" charset="0"/>
              </a:rPr>
              <a:t>​</a:t>
            </a:r>
          </a:p>
          <a:p>
            <a:pPr marL="342900" indent="-342900" algn="l" rtl="0" fontAlgn="base">
              <a:buFont typeface="Arial" panose="020B0604020202020204" pitchFamily="34" charset="0"/>
              <a:buChar char="•"/>
            </a:pPr>
            <a:r>
              <a:rPr lang="en-GB" b="0" i="0" u="none" strike="noStrike">
                <a:solidFill>
                  <a:srgbClr val="000000"/>
                </a:solidFill>
                <a:effectLst/>
                <a:latin typeface="Calibri" panose="020F0502020204030204" pitchFamily="34" charset="0"/>
              </a:rPr>
              <a:t>It’s been carefully crafted to reflect the breadth our or work – it begins to reflect the shifts we need to make:</a:t>
            </a:r>
            <a:r>
              <a:rPr lang="en-US" b="0" i="0">
                <a:solidFill>
                  <a:srgbClr val="444444"/>
                </a:solidFill>
                <a:effectLst/>
                <a:latin typeface="Calibri" panose="020F0502020204030204" pitchFamily="34" charset="0"/>
              </a:rPr>
              <a:t>​</a:t>
            </a:r>
          </a:p>
          <a:p>
            <a:pPr algn="l" rtl="0" fontAlgn="base">
              <a:buNone/>
            </a:pPr>
            <a:r>
              <a:rPr lang="en-GB" b="0" i="0">
                <a:solidFill>
                  <a:srgbClr val="444444"/>
                </a:solidFill>
                <a:effectLst/>
                <a:latin typeface="Calibri" panose="020F0502020204030204" pitchFamily="34" charset="0"/>
              </a:rPr>
              <a:t>​</a:t>
            </a:r>
          </a:p>
          <a:p>
            <a:pPr marL="342900" indent="-342900" algn="l" rtl="0" fontAlgn="base">
              <a:buFont typeface="Wingdings" panose="05000000000000000000" pitchFamily="2" charset="2"/>
              <a:buChar char="ü"/>
            </a:pPr>
            <a:r>
              <a:rPr lang="en-GB" b="0" i="0" u="none" strike="noStrike">
                <a:solidFill>
                  <a:srgbClr val="000000"/>
                </a:solidFill>
                <a:effectLst/>
                <a:latin typeface="Calibri" panose="020F0502020204030204" pitchFamily="34" charset="0"/>
              </a:rPr>
              <a:t>Purpose driven</a:t>
            </a:r>
            <a:r>
              <a:rPr lang="en-US" b="0" i="0">
                <a:solidFill>
                  <a:srgbClr val="444444"/>
                </a:solidFill>
                <a:effectLst/>
                <a:latin typeface="Calibri" panose="020F0502020204030204" pitchFamily="34" charset="0"/>
              </a:rPr>
              <a:t>​</a:t>
            </a:r>
          </a:p>
          <a:p>
            <a:pPr marL="342900" indent="-342900" algn="l" rtl="0" fontAlgn="base">
              <a:buFont typeface="Wingdings" panose="05000000000000000000" pitchFamily="2" charset="2"/>
              <a:buChar char="ü"/>
            </a:pPr>
            <a:r>
              <a:rPr lang="en-GB" b="0" i="0" u="none" strike="noStrike">
                <a:solidFill>
                  <a:srgbClr val="000000"/>
                </a:solidFill>
                <a:effectLst/>
                <a:latin typeface="Calibri" panose="020F0502020204030204" pitchFamily="34" charset="0"/>
              </a:rPr>
              <a:t>Bold and inspiring</a:t>
            </a:r>
            <a:r>
              <a:rPr lang="en-US" b="0" i="0">
                <a:solidFill>
                  <a:srgbClr val="444444"/>
                </a:solidFill>
                <a:effectLst/>
                <a:latin typeface="Calibri" panose="020F0502020204030204" pitchFamily="34" charset="0"/>
              </a:rPr>
              <a:t>​</a:t>
            </a:r>
          </a:p>
          <a:p>
            <a:pPr marL="342900" indent="-342900" algn="l" rtl="0" fontAlgn="base">
              <a:buFont typeface="Wingdings" panose="05000000000000000000" pitchFamily="2" charset="2"/>
              <a:buChar char="ü"/>
            </a:pPr>
            <a:r>
              <a:rPr lang="en-GB" b="0" i="0" u="none" strike="noStrike">
                <a:solidFill>
                  <a:srgbClr val="000000"/>
                </a:solidFill>
                <a:effectLst/>
                <a:latin typeface="Calibri" panose="020F0502020204030204" pitchFamily="34" charset="0"/>
              </a:rPr>
              <a:t>Inclusive and aspirational</a:t>
            </a:r>
            <a:r>
              <a:rPr lang="en-US" b="0" i="0">
                <a:solidFill>
                  <a:srgbClr val="444444"/>
                </a:solidFill>
                <a:effectLst/>
                <a:latin typeface="Calibri" panose="020F0502020204030204" pitchFamily="34" charset="0"/>
              </a:rPr>
              <a:t>​</a:t>
            </a:r>
          </a:p>
          <a:p>
            <a:pPr marL="342900" indent="-342900" algn="l" rtl="0" fontAlgn="base">
              <a:buFont typeface="Wingdings" panose="05000000000000000000" pitchFamily="2" charset="2"/>
              <a:buChar char="ü"/>
            </a:pPr>
            <a:r>
              <a:rPr lang="en-GB" b="0" i="0" u="none" strike="noStrike">
                <a:solidFill>
                  <a:srgbClr val="000000"/>
                </a:solidFill>
                <a:effectLst/>
                <a:latin typeface="Calibri" panose="020F0502020204030204" pitchFamily="34" charset="0"/>
              </a:rPr>
              <a:t>Speaks to our impact</a:t>
            </a:r>
            <a:r>
              <a:rPr lang="en-US" b="0" i="0">
                <a:solidFill>
                  <a:srgbClr val="444444"/>
                </a:solidFill>
                <a:effectLst/>
                <a:latin typeface="Calibri" panose="020F0502020204030204" pitchFamily="34" charset="0"/>
              </a:rPr>
              <a:t>​</a:t>
            </a:r>
          </a:p>
          <a:p>
            <a:pPr marL="342900" indent="-342900" algn="l" rtl="0" fontAlgn="base">
              <a:buFont typeface="Wingdings" panose="05000000000000000000" pitchFamily="2" charset="2"/>
              <a:buChar char="ü"/>
            </a:pPr>
            <a:r>
              <a:rPr lang="en-GB" b="0" i="0" u="none" strike="noStrike">
                <a:solidFill>
                  <a:srgbClr val="000000"/>
                </a:solidFill>
                <a:effectLst/>
                <a:latin typeface="Calibri" panose="020F0502020204030204" pitchFamily="34" charset="0"/>
              </a:rPr>
              <a:t>Unifying rallying cry</a:t>
            </a:r>
            <a:r>
              <a:rPr lang="en-US" b="0" i="0">
                <a:solidFill>
                  <a:srgbClr val="444444"/>
                </a:solidFill>
                <a:effectLst/>
                <a:latin typeface="Calibri" panose="020F0502020204030204" pitchFamily="34" charset="0"/>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2151561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2401249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DF30B-3CB7-B81E-54DA-0E5619EE7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188A8-26B0-D47A-8F55-300251CAF3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7CE79-AFF9-921B-CADA-28446C9BE5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7599A4-6296-B639-254E-05C0F729BDB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471745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85F1F-B9FC-1B55-CEFE-0524989EA2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4BBC5-F991-97E5-9E41-157F462C29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6B9CF9-1417-F2B6-F466-966CC54CA7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7D1A620-1A73-6690-5346-36126F6BD1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2727582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310E1-CE3F-FD5D-5662-1002577958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AC5FD2-A147-52AC-F4C3-D800122EDB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974ABA-3238-25F5-C522-3176809C4AB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1F4868D-6AC2-8C6D-050C-BA6DFE08FB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971288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2521067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B41D-BDD9-4349-1A6D-CFB6016509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D92A5-A1D8-43AD-8D70-23FB44442D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4FE0DF-43DC-8C13-E53A-B514E92F84E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A3C64A1-889D-ABE9-8F78-67D1C3C2B3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4141689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E4520B-16C2-23FE-74B0-EAAA586E15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A846BB-6C6F-A8DE-F394-E426FDA0A5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DEC4CF-065C-9458-E397-D74D42100F2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7A5677-0678-A727-BA68-9408E618991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3DFAF9-017A-ED4F-BABE-3BD5C781A6D4}" type="slidenum">
              <a:rPr kumimoji="0" lang="en-GB" sz="1200" b="0" i="0" u="none" strike="noStrike" kern="1200" cap="none" spc="0" normalizeH="0" baseline="0" noProof="0" smtClean="0">
                <a:ln>
                  <a:noFill/>
                </a:ln>
                <a:solidFill>
                  <a:prstClr val="black"/>
                </a:solidFill>
                <a:effectLst/>
                <a:uLnTx/>
                <a:uFillTx/>
                <a:latin typeface="British Council Sans" panose="020B05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British Council Sans" panose="020B0504020202020204" pitchFamily="34" charset="0"/>
              <a:ea typeface="+mn-ea"/>
              <a:cs typeface="+mn-cs"/>
            </a:endParaRPr>
          </a:p>
        </p:txBody>
      </p:sp>
    </p:spTree>
    <p:extLst>
      <p:ext uri="{BB962C8B-B14F-4D97-AF65-F5344CB8AC3E}">
        <p14:creationId xmlns:p14="http://schemas.microsoft.com/office/powerpoint/2010/main" val="17570551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1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5.xml"/><Relationship Id="rId4"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5.xml"/><Relationship Id="rId4"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5.xml"/><Relationship Id="rId4"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Video Holding Slide">
    <p:spTree>
      <p:nvGrpSpPr>
        <p:cNvPr id="1" name=""/>
        <p:cNvGrpSpPr/>
        <p:nvPr/>
      </p:nvGrpSpPr>
      <p:grpSpPr>
        <a:xfrm>
          <a:off x="0" y="0"/>
          <a:ext cx="0" cy="0"/>
          <a:chOff x="0" y="0"/>
          <a:chExt cx="0" cy="0"/>
        </a:xfrm>
      </p:grpSpPr>
      <p:pic>
        <p:nvPicPr>
          <p:cNvPr id="49" name="BritishCouncil_Motion_Logo_to_Wordmark_16-9_Indigo.mp4">
            <a:hlinkClick r:id="" action="ppaction://media"/>
            <a:extLst>
              <a:ext uri="{FF2B5EF4-FFF2-40B4-BE49-F238E27FC236}">
                <a16:creationId xmlns:a16="http://schemas.microsoft.com/office/drawing/2014/main" id="{300670AF-69AD-637E-FD3B-E97DEBF710EC}"/>
              </a:ext>
              <a:ext uri="{C183D7F6-B498-43B3-948B-1728B52AA6E4}">
                <adec:decorative xmlns:adec="http://schemas.microsoft.com/office/drawing/2017/decorative" val="1"/>
              </a:ext>
            </a:extLst>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58405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26"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9"/>
                                        </p:tgtEl>
                                      </p:cBhvr>
                                    </p:cmd>
                                  </p:childTnLst>
                                </p:cTn>
                              </p:par>
                            </p:childTnLst>
                          </p:cTn>
                        </p:par>
                      </p:childTnLst>
                    </p:cTn>
                  </p:par>
                </p:childTnLst>
              </p:cTn>
              <p:nextCondLst>
                <p:cond evt="onClick" delay="0">
                  <p:tgtEl>
                    <p:spTgt spid="49"/>
                  </p:tgtEl>
                </p:cond>
              </p:nextCondLst>
            </p:seq>
            <p:video>
              <p:cMediaNode vol="80000" mute="1">
                <p:cTn id="12" repeatCount="indefinite" fill="hold" display="0">
                  <p:stCondLst>
                    <p:cond delay="indefinite"/>
                  </p:stCondLst>
                </p:cTn>
                <p:tgtEl>
                  <p:spTgt spid="49"/>
                </p:tgtEl>
              </p:cMediaNode>
            </p:video>
          </p:childTnLst>
        </p:cTn>
      </p:par>
    </p:tnLst>
  </p:timing>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9">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57B3B3E-69A9-0DBC-FA03-58F64BAA658A}"/>
              </a:ext>
            </a:extLst>
          </p:cNvPr>
          <p:cNvSpPr>
            <a:spLocks noGrp="1"/>
          </p:cNvSpPr>
          <p:nvPr>
            <p:ph type="title" hasCustomPrompt="1"/>
          </p:nvPr>
        </p:nvSpPr>
        <p:spPr>
          <a:xfrm>
            <a:off x="768348" y="719001"/>
            <a:ext cx="4034970" cy="1151083"/>
          </a:xfrm>
        </p:spPr>
        <p:txBody>
          <a:bodyPr/>
          <a:lstStyle>
            <a:lvl1pPr>
              <a:lnSpc>
                <a:spcPct val="85000"/>
              </a:lnSpc>
              <a:defRPr sz="4400">
                <a:solidFill>
                  <a:schemeClr val="tx2"/>
                </a:solidFill>
              </a:defRPr>
            </a:lvl1pPr>
          </a:lstStyle>
          <a:p>
            <a:r>
              <a:rPr lang="en-GB"/>
              <a:t>Presentation title goes here</a:t>
            </a:r>
          </a:p>
        </p:txBody>
      </p:sp>
      <p:sp>
        <p:nvSpPr>
          <p:cNvPr id="13" name="Subtitle Placeholder 2">
            <a:extLst>
              <a:ext uri="{FF2B5EF4-FFF2-40B4-BE49-F238E27FC236}">
                <a16:creationId xmlns:a16="http://schemas.microsoft.com/office/drawing/2014/main" id="{FF51A0AF-AD5E-F598-2DE5-329362E43788}"/>
              </a:ext>
            </a:extLst>
          </p:cNvPr>
          <p:cNvSpPr>
            <a:spLocks noGrp="1"/>
          </p:cNvSpPr>
          <p:nvPr>
            <p:ph type="body" sz="quarter" idx="32" hasCustomPrompt="1"/>
          </p:nvPr>
        </p:nvSpPr>
        <p:spPr>
          <a:xfrm>
            <a:off x="768348" y="2020710"/>
            <a:ext cx="4034970" cy="309058"/>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sp>
        <p:nvSpPr>
          <p:cNvPr id="14" name="Picture Placeholder Left">
            <a:extLst>
              <a:ext uri="{FF2B5EF4-FFF2-40B4-BE49-F238E27FC236}">
                <a16:creationId xmlns:a16="http://schemas.microsoft.com/office/drawing/2014/main" id="{9760A036-8D39-CC4D-9CEC-9CE7E42C3CB1}"/>
              </a:ext>
              <a:ext uri="{C183D7F6-B498-43B3-948B-1728B52AA6E4}">
                <adec:decorative xmlns:adec="http://schemas.microsoft.com/office/drawing/2017/decorative" val="0"/>
              </a:ext>
            </a:extLst>
          </p:cNvPr>
          <p:cNvSpPr>
            <a:spLocks noGrp="1"/>
          </p:cNvSpPr>
          <p:nvPr>
            <p:ph type="pic" sz="quarter" idx="29" hasCustomPrompt="1"/>
          </p:nvPr>
        </p:nvSpPr>
        <p:spPr>
          <a:xfrm>
            <a:off x="0" y="3048000"/>
            <a:ext cx="6858000" cy="3810000"/>
          </a:xfrm>
          <a:solidFill>
            <a:schemeClr val="accent3"/>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pic>
        <p:nvPicPr>
          <p:cNvPr id="8" name="Logo">
            <a:extLst>
              <a:ext uri="{FF2B5EF4-FFF2-40B4-BE49-F238E27FC236}">
                <a16:creationId xmlns:a16="http://schemas.microsoft.com/office/drawing/2014/main" id="{930F82D5-F0E0-0E56-3870-C268D1E12D1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79568" y="5340511"/>
            <a:ext cx="2650432" cy="762000"/>
          </a:xfrm>
          <a:prstGeom prst="rect">
            <a:avLst/>
          </a:prstGeom>
        </p:spPr>
      </p:pic>
      <p:sp>
        <p:nvSpPr>
          <p:cNvPr id="16" name="Bright Indigo Shape">
            <a:extLst>
              <a:ext uri="{FF2B5EF4-FFF2-40B4-BE49-F238E27FC236}">
                <a16:creationId xmlns:a16="http://schemas.microsoft.com/office/drawing/2014/main" id="{D3685B85-02E7-8C31-3FC0-CC2F923C79C3}"/>
              </a:ext>
              <a:ext uri="{C183D7F6-B498-43B3-948B-1728B52AA6E4}">
                <adec:decorative xmlns:adec="http://schemas.microsoft.com/office/drawing/2017/decorative" val="1"/>
              </a:ext>
            </a:extLst>
          </p:cNvPr>
          <p:cNvSpPr>
            <a:spLocks noGrp="1"/>
          </p:cNvSpPr>
          <p:nvPr>
            <p:ph type="body" sz="quarter" idx="34" hasCustomPrompt="1"/>
          </p:nvPr>
        </p:nvSpPr>
        <p:spPr>
          <a:xfrm>
            <a:off x="5334000" y="2286000"/>
            <a:ext cx="2667000" cy="2666999"/>
          </a:xfrm>
          <a:solidFill>
            <a:schemeClr val="accent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5" name="Picture Placeholder Right">
            <a:extLst>
              <a:ext uri="{FF2B5EF4-FFF2-40B4-BE49-F238E27FC236}">
                <a16:creationId xmlns:a16="http://schemas.microsoft.com/office/drawing/2014/main" id="{58A08593-453F-C3F1-699A-98E37ACA801A}"/>
              </a:ext>
              <a:ext uri="{C183D7F6-B498-43B3-948B-1728B52AA6E4}">
                <adec:decorative xmlns:adec="http://schemas.microsoft.com/office/drawing/2017/decorative" val="0"/>
              </a:ext>
            </a:extLst>
          </p:cNvPr>
          <p:cNvSpPr>
            <a:spLocks noGrp="1"/>
          </p:cNvSpPr>
          <p:nvPr>
            <p:ph type="pic" sz="quarter" idx="33" hasCustomPrompt="1"/>
          </p:nvPr>
        </p:nvSpPr>
        <p:spPr>
          <a:xfrm>
            <a:off x="5715000" y="0"/>
            <a:ext cx="6477000" cy="4572000"/>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2" name="Template Tip">
            <a:extLst>
              <a:ext uri="{FF2B5EF4-FFF2-40B4-BE49-F238E27FC236}">
                <a16:creationId xmlns:a16="http://schemas.microsoft.com/office/drawing/2014/main" id="{7CFEA5A4-C2C3-7244-3BA8-E51B9E3127C3}"/>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92125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3" name="Reset Image Tip">
            <a:extLst>
              <a:ext uri="{FF2B5EF4-FFF2-40B4-BE49-F238E27FC236}">
                <a16:creationId xmlns:a16="http://schemas.microsoft.com/office/drawing/2014/main" id="{76F9E8BA-2575-6FC8-FD30-32A4E84DB364}"/>
              </a:ext>
              <a:ext uri="{C183D7F6-B498-43B3-948B-1728B52AA6E4}">
                <adec:decorative xmlns:adec="http://schemas.microsoft.com/office/drawing/2017/decorative" val="1"/>
              </a:ext>
            </a:extLst>
          </p:cNvPr>
          <p:cNvSpPr>
            <a:spLocks noGrp="1"/>
          </p:cNvSpPr>
          <p:nvPr>
            <p:ph type="body" sz="quarter" idx="38" hasCustomPrompt="1"/>
          </p:nvPr>
        </p:nvSpPr>
        <p:spPr>
          <a:xfrm>
            <a:off x="-2481944" y="5042565"/>
            <a:ext cx="2304143" cy="948913"/>
          </a:xfrm>
          <a:blipFill>
            <a:blip r:embed="rId4"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400506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0-#ppt_w/2"/>
                                          </p:val>
                                        </p:tav>
                                        <p:tav tm="100000">
                                          <p:val>
                                            <p:strVal val="#ppt_x"/>
                                          </p:val>
                                        </p:tav>
                                      </p:tavLst>
                                    </p:anim>
                                    <p:anim calcmode="lin" valueType="num">
                                      <p:cBhvr additive="base">
                                        <p:cTn id="8" dur="10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fill="hold"/>
                                        <p:tgtEl>
                                          <p:spTgt spid="16"/>
                                        </p:tgtEl>
                                        <p:attrNameLst>
                                          <p:attrName>ppt_x</p:attrName>
                                        </p:attrNameLst>
                                      </p:cBhvr>
                                      <p:tavLst>
                                        <p:tav tm="0">
                                          <p:val>
                                            <p:strVal val="#ppt_x"/>
                                          </p:val>
                                        </p:tav>
                                        <p:tav tm="100000">
                                          <p:val>
                                            <p:strVal val="#ppt_x"/>
                                          </p:val>
                                        </p:tav>
                                      </p:tavLst>
                                    </p:anim>
                                    <p:anim calcmode="lin" valueType="num">
                                      <p:cBhvr additive="base">
                                        <p:cTn id="12" dur="10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1" decel="5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tmplLst>
          <p:tmpl>
            <p:tnLst>
              <p:par>
                <p:cTn presetID="2" presetClass="entr" presetSubtype="4" decel="5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000" fill="hold"/>
                        <p:tgtEl>
                          <p:spTgt spid="16"/>
                        </p:tgtEl>
                        <p:attrNameLst>
                          <p:attrName>ppt_x</p:attrName>
                        </p:attrNameLst>
                      </p:cBhvr>
                      <p:tavLst>
                        <p:tav tm="0">
                          <p:val>
                            <p:strVal val="#ppt_x"/>
                          </p:val>
                        </p:tav>
                        <p:tav tm="100000">
                          <p:val>
                            <p:strVal val="#ppt_x"/>
                          </p:val>
                        </p:tav>
                      </p:tavLst>
                    </p:anim>
                    <p:anim calcmode="lin" valueType="num">
                      <p:cBhvr additive="base">
                        <p:cTn dur="1000" fill="hold"/>
                        <p:tgtEl>
                          <p:spTgt spid="16"/>
                        </p:tgtEl>
                        <p:attrNameLst>
                          <p:attrName>ppt_y</p:attrName>
                        </p:attrNameLst>
                      </p:cBhvr>
                      <p:tavLst>
                        <p:tav tm="0">
                          <p:val>
                            <p:strVal val="1+#ppt_h/2"/>
                          </p:val>
                        </p:tav>
                        <p:tav tm="100000">
                          <p:val>
                            <p:strVal val="#ppt_y"/>
                          </p:val>
                        </p:tav>
                      </p:tavLst>
                    </p:anim>
                  </p:childTnLst>
                </p:cTn>
              </p:par>
            </p:tnLst>
          </p:tmpl>
        </p:tmplLst>
      </p:bldP>
      <p:bldP spid="15"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ong Title #1">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D619BD-DBA0-0845-3BE1-02D19CC78285}"/>
              </a:ext>
            </a:extLst>
          </p:cNvPr>
          <p:cNvSpPr>
            <a:spLocks noGrp="1"/>
          </p:cNvSpPr>
          <p:nvPr>
            <p:ph type="title" hasCustomPrompt="1"/>
          </p:nvPr>
        </p:nvSpPr>
        <p:spPr>
          <a:xfrm>
            <a:off x="768350" y="3813175"/>
            <a:ext cx="5708650" cy="1901824"/>
          </a:xfrm>
        </p:spPr>
        <p:txBody>
          <a:bodyPr/>
          <a:lstStyle>
            <a:lvl1pPr>
              <a:lnSpc>
                <a:spcPct val="85000"/>
              </a:lnSpc>
              <a:defRPr sz="4400" baseline="0"/>
            </a:lvl1pPr>
          </a:lstStyle>
          <a:p>
            <a:r>
              <a:rPr lang="en-GB"/>
              <a:t>Presentation title goes here over multiple lines lorem ipsum dolor sit</a:t>
            </a:r>
          </a:p>
        </p:txBody>
      </p:sp>
      <p:sp>
        <p:nvSpPr>
          <p:cNvPr id="17" name="Subtitle Placeholder 2">
            <a:extLst>
              <a:ext uri="{FF2B5EF4-FFF2-40B4-BE49-F238E27FC236}">
                <a16:creationId xmlns:a16="http://schemas.microsoft.com/office/drawing/2014/main" id="{A218CCBE-EA40-E284-71FF-133674BC55DC}"/>
              </a:ext>
            </a:extLst>
          </p:cNvPr>
          <p:cNvSpPr>
            <a:spLocks noGrp="1"/>
          </p:cNvSpPr>
          <p:nvPr>
            <p:ph type="body" sz="quarter" idx="32" hasCustomPrompt="1"/>
          </p:nvPr>
        </p:nvSpPr>
        <p:spPr>
          <a:xfrm>
            <a:off x="768349" y="5836949"/>
            <a:ext cx="5708649" cy="309058"/>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sp>
        <p:nvSpPr>
          <p:cNvPr id="14" name="Picture Placeholder Left">
            <a:extLst>
              <a:ext uri="{FF2B5EF4-FFF2-40B4-BE49-F238E27FC236}">
                <a16:creationId xmlns:a16="http://schemas.microsoft.com/office/drawing/2014/main" id="{1553844A-CE99-1894-E84F-B20E4D2D5E83}"/>
              </a:ext>
              <a:ext uri="{C183D7F6-B498-43B3-948B-1728B52AA6E4}">
                <adec:decorative xmlns:adec="http://schemas.microsoft.com/office/drawing/2017/decorative" val="0"/>
              </a:ext>
            </a:extLst>
          </p:cNvPr>
          <p:cNvSpPr>
            <a:spLocks noGrp="1"/>
          </p:cNvSpPr>
          <p:nvPr>
            <p:ph type="pic" sz="quarter" idx="29" hasCustomPrompt="1"/>
          </p:nvPr>
        </p:nvSpPr>
        <p:spPr>
          <a:xfrm>
            <a:off x="381001" y="381001"/>
            <a:ext cx="1524000" cy="3047999"/>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15" name="Picture Placeholder Middle">
            <a:extLst>
              <a:ext uri="{FF2B5EF4-FFF2-40B4-BE49-F238E27FC236}">
                <a16:creationId xmlns:a16="http://schemas.microsoft.com/office/drawing/2014/main" id="{5F30D382-A4A2-38C3-7D4A-77E9E8D855F1}"/>
              </a:ext>
              <a:ext uri="{C183D7F6-B498-43B3-948B-1728B52AA6E4}">
                <adec:decorative xmlns:adec="http://schemas.microsoft.com/office/drawing/2017/decorative" val="0"/>
              </a:ext>
            </a:extLst>
          </p:cNvPr>
          <p:cNvSpPr>
            <a:spLocks noGrp="1"/>
          </p:cNvSpPr>
          <p:nvPr>
            <p:ph type="pic" sz="quarter" idx="36" hasCustomPrompt="1"/>
          </p:nvPr>
        </p:nvSpPr>
        <p:spPr>
          <a:xfrm>
            <a:off x="3429001" y="1"/>
            <a:ext cx="3810000" cy="3428999"/>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16" name="Picture Placeholder Right">
            <a:extLst>
              <a:ext uri="{FF2B5EF4-FFF2-40B4-BE49-F238E27FC236}">
                <a16:creationId xmlns:a16="http://schemas.microsoft.com/office/drawing/2014/main" id="{EC5D29B4-AC73-FBBC-E9F0-1D21C37CBF94}"/>
              </a:ext>
              <a:ext uri="{C183D7F6-B498-43B3-948B-1728B52AA6E4}">
                <adec:decorative xmlns:adec="http://schemas.microsoft.com/office/drawing/2017/decorative" val="0"/>
              </a:ext>
            </a:extLst>
          </p:cNvPr>
          <p:cNvSpPr>
            <a:spLocks noGrp="1"/>
          </p:cNvSpPr>
          <p:nvPr>
            <p:ph type="pic" sz="quarter" idx="37" hasCustomPrompt="1"/>
          </p:nvPr>
        </p:nvSpPr>
        <p:spPr>
          <a:xfrm>
            <a:off x="8001000" y="1904998"/>
            <a:ext cx="3809999" cy="4572001"/>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pic>
        <p:nvPicPr>
          <p:cNvPr id="3" name="Logo">
            <a:extLst>
              <a:ext uri="{FF2B5EF4-FFF2-40B4-BE49-F238E27FC236}">
                <a16:creationId xmlns:a16="http://schemas.microsoft.com/office/drawing/2014/main" id="{ECBABC71-441A-6AF3-662F-E24D83866EC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72254" y="762000"/>
            <a:ext cx="2657746" cy="764102"/>
          </a:xfrm>
          <a:prstGeom prst="rect">
            <a:avLst/>
          </a:prstGeom>
        </p:spPr>
      </p:pic>
      <p:sp>
        <p:nvSpPr>
          <p:cNvPr id="18" name="Indigo Shape">
            <a:extLst>
              <a:ext uri="{FF2B5EF4-FFF2-40B4-BE49-F238E27FC236}">
                <a16:creationId xmlns:a16="http://schemas.microsoft.com/office/drawing/2014/main" id="{B0CC592E-BE00-CFA8-748D-FB8197C78CAD}"/>
              </a:ext>
              <a:ext uri="{C183D7F6-B498-43B3-948B-1728B52AA6E4}">
                <adec:decorative xmlns:adec="http://schemas.microsoft.com/office/drawing/2017/decorative" val="1"/>
              </a:ext>
            </a:extLst>
          </p:cNvPr>
          <p:cNvSpPr>
            <a:spLocks noGrp="1"/>
          </p:cNvSpPr>
          <p:nvPr>
            <p:ph type="body" sz="quarter" idx="33" hasCustomPrompt="1"/>
          </p:nvPr>
        </p:nvSpPr>
        <p:spPr>
          <a:xfrm>
            <a:off x="1524000" y="775700"/>
            <a:ext cx="1905000" cy="2272300"/>
          </a:xfr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6" name="Text Placeholder 5">
            <a:extLst>
              <a:ext uri="{FF2B5EF4-FFF2-40B4-BE49-F238E27FC236}">
                <a16:creationId xmlns:a16="http://schemas.microsoft.com/office/drawing/2014/main" id="{33072CB5-86C6-A9CE-AF0E-D23F4AD4811F}"/>
              </a:ext>
              <a:ext uri="{C183D7F6-B498-43B3-948B-1728B52AA6E4}">
                <adec:decorative xmlns:adec="http://schemas.microsoft.com/office/drawing/2017/decorative" val="1"/>
              </a:ext>
            </a:extLst>
          </p:cNvPr>
          <p:cNvSpPr>
            <a:spLocks noGrp="1"/>
          </p:cNvSpPr>
          <p:nvPr>
            <p:ph type="body" sz="quarter" idx="38" hasCustomPrompt="1"/>
          </p:nvPr>
        </p:nvSpPr>
        <p:spPr>
          <a:xfrm>
            <a:off x="6867252" y="2286000"/>
            <a:ext cx="1133748" cy="3048001"/>
          </a:xfrm>
          <a:custGeom>
            <a:avLst/>
            <a:gdLst>
              <a:gd name="connsiteX0" fmla="*/ 0 w 1133748"/>
              <a:gd name="connsiteY0" fmla="*/ 0 h 3048001"/>
              <a:gd name="connsiteX1" fmla="*/ 1133748 w 1133748"/>
              <a:gd name="connsiteY1" fmla="*/ 0 h 3048001"/>
              <a:gd name="connsiteX2" fmla="*/ 1133748 w 1133748"/>
              <a:gd name="connsiteY2" fmla="*/ 3048001 h 3048001"/>
              <a:gd name="connsiteX3" fmla="*/ 0 w 1133748"/>
              <a:gd name="connsiteY3" fmla="*/ 3048001 h 3048001"/>
            </a:gdLst>
            <a:ahLst/>
            <a:cxnLst>
              <a:cxn ang="0">
                <a:pos x="connsiteX0" y="connsiteY0"/>
              </a:cxn>
              <a:cxn ang="0">
                <a:pos x="connsiteX1" y="connsiteY1"/>
              </a:cxn>
              <a:cxn ang="0">
                <a:pos x="connsiteX2" y="connsiteY2"/>
              </a:cxn>
              <a:cxn ang="0">
                <a:pos x="connsiteX3" y="connsiteY3"/>
              </a:cxn>
            </a:cxnLst>
            <a:rect l="l" t="t" r="r" b="b"/>
            <a:pathLst>
              <a:path w="1133748" h="3048001">
                <a:moveTo>
                  <a:pt x="0" y="0"/>
                </a:moveTo>
                <a:lnTo>
                  <a:pt x="1133748" y="0"/>
                </a:lnTo>
                <a:lnTo>
                  <a:pt x="1133748" y="3048001"/>
                </a:lnTo>
                <a:lnTo>
                  <a:pt x="0" y="3048001"/>
                </a:lnTo>
                <a:close/>
              </a:path>
            </a:pathLst>
          </a:custGeom>
          <a:blipFill>
            <a:blip r:embed="rId4" cstate="screen">
              <a:extLst>
                <a:ext uri="{28A0092B-C50C-407E-A947-70E740481C1C}">
                  <a14:useLocalDpi xmlns:a14="http://schemas.microsoft.com/office/drawing/2010/main"/>
                </a:ext>
              </a:extLst>
            </a:blip>
            <a:stretch>
              <a:fillRect/>
            </a:stretch>
          </a:blipFill>
        </p:spPr>
        <p:txBody>
          <a:bodyPr wrap="square">
            <a:noAutofit/>
          </a:bodyPr>
          <a:lstStyle>
            <a:lvl1pPr marL="0" indent="0">
              <a:buFont typeface="Arial" panose="020B0604020202020204" pitchFamily="34" charset="0"/>
              <a:buNone/>
              <a:defRPr>
                <a:solidFill>
                  <a:schemeClr val="bg1"/>
                </a:solidFill>
              </a:defRPr>
            </a:lvl1pPr>
          </a:lstStyle>
          <a:p>
            <a:pPr lvl="0"/>
            <a:r>
              <a:rPr lang="en-GB"/>
              <a:t> </a:t>
            </a:r>
          </a:p>
        </p:txBody>
      </p:sp>
      <p:sp>
        <p:nvSpPr>
          <p:cNvPr id="4" name="Template Tip">
            <a:extLst>
              <a:ext uri="{FF2B5EF4-FFF2-40B4-BE49-F238E27FC236}">
                <a16:creationId xmlns:a16="http://schemas.microsoft.com/office/drawing/2014/main" id="{72BBC5C1-D963-707A-58C6-C5B4ED3BEE18}"/>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92125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7" name="Reset Image Tip">
            <a:extLst>
              <a:ext uri="{FF2B5EF4-FFF2-40B4-BE49-F238E27FC236}">
                <a16:creationId xmlns:a16="http://schemas.microsoft.com/office/drawing/2014/main" id="{F129ED8D-479F-FB26-186F-AB2B3EA06648}"/>
              </a:ext>
              <a:ext uri="{C183D7F6-B498-43B3-948B-1728B52AA6E4}">
                <adec:decorative xmlns:adec="http://schemas.microsoft.com/office/drawing/2017/decorative" val="1"/>
              </a:ext>
            </a:extLst>
          </p:cNvPr>
          <p:cNvSpPr>
            <a:spLocks noGrp="1"/>
          </p:cNvSpPr>
          <p:nvPr>
            <p:ph type="body" sz="quarter" idx="39" hasCustomPrompt="1"/>
          </p:nvPr>
        </p:nvSpPr>
        <p:spPr>
          <a:xfrm>
            <a:off x="-2481944" y="5042565"/>
            <a:ext cx="2304143" cy="948913"/>
          </a:xfrm>
          <a:blipFill>
            <a:blip r:embed="rId5"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3688182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ppt_x"/>
                                          </p:val>
                                        </p:tav>
                                        <p:tav tm="100000">
                                          <p:val>
                                            <p:strVal val="#ppt_x"/>
                                          </p:val>
                                        </p:tav>
                                      </p:tavLst>
                                    </p:anim>
                                    <p:anim calcmode="lin" valueType="num">
                                      <p:cBhvr additive="base">
                                        <p:cTn id="12" dur="10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1" accel="50000" decel="50000" fill="hold" grpId="0" nodeType="withEffect">
                                  <p:stCondLst>
                                    <p:cond delay="750"/>
                                  </p:stCondLst>
                                  <p:childTnLst>
                                    <p:set>
                                      <p:cBhvr>
                                        <p:cTn id="18" dur="1" fill="hold">
                                          <p:stCondLst>
                                            <p:cond delay="0"/>
                                          </p:stCondLst>
                                        </p:cTn>
                                        <p:tgtEl>
                                          <p:spTgt spid="6">
                                            <p:bg/>
                                          </p:spTgt>
                                        </p:tgtEl>
                                        <p:attrNameLst>
                                          <p:attrName>style.visibility</p:attrName>
                                        </p:attrNameLst>
                                      </p:cBhvr>
                                      <p:to>
                                        <p:strVal val="visible"/>
                                      </p:to>
                                    </p:set>
                                    <p:anim calcmode="lin" valueType="num">
                                      <p:cBhvr additive="base">
                                        <p:cTn id="19"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20" dur="1000" fill="hold"/>
                                        <p:tgtEl>
                                          <p:spTgt spid="6">
                                            <p:bg/>
                                          </p:spTgt>
                                        </p:tgtEl>
                                        <p:attrNameLst>
                                          <p:attrName>ppt_y</p:attrName>
                                        </p:attrNameLst>
                                      </p:cBhvr>
                                      <p:tavLst>
                                        <p:tav tm="0">
                                          <p:val>
                                            <p:strVal val="0-#ppt_h/2"/>
                                          </p:val>
                                        </p:tav>
                                        <p:tav tm="100000">
                                          <p:val>
                                            <p:strVal val="#ppt_y"/>
                                          </p:val>
                                        </p:tav>
                                      </p:tavLst>
                                    </p:anim>
                                  </p:childTnLst>
                                </p:cTn>
                              </p:par>
                              <p:par>
                                <p:cTn id="21" presetID="2" presetClass="entr" presetSubtype="1" accel="50000" decel="50000" fill="hold" grpId="0" nodeType="withEffect">
                                  <p:stCondLst>
                                    <p:cond delay="750"/>
                                  </p:stCondLst>
                                  <p:childTnLst>
                                    <p:set>
                                      <p:cBhvr>
                                        <p:cTn id="22" dur="1" fill="hold">
                                          <p:stCondLst>
                                            <p:cond delay="0"/>
                                          </p:stCondLst>
                                        </p:cTn>
                                        <p:tgtEl>
                                          <p:spTgt spid="6">
                                            <p:txEl>
                                              <p:pRg st="0" end="0"/>
                                            </p:txEl>
                                          </p:spTgt>
                                        </p:tgtEl>
                                        <p:attrNameLst>
                                          <p:attrName>style.visibility</p:attrName>
                                        </p:attrNameLst>
                                      </p:cBhvr>
                                      <p:to>
                                        <p:strVal val="visible"/>
                                      </p:to>
                                    </p:set>
                                    <p:anim calcmode="lin" valueType="num">
                                      <p:cBhvr additive="base">
                                        <p:cTn id="23"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4" accel="50000" decel="5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20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50"/>
                                        <p:tgtEl>
                                          <p:spTgt spid="2"/>
                                        </p:tgtEl>
                                      </p:cBhvr>
                                    </p:animEffect>
                                  </p:childTnLst>
                                </p:cTn>
                              </p:par>
                              <p:par>
                                <p:cTn id="32" presetID="42" presetClass="path" presetSubtype="0" decel="100000" fill="hold" grpId="1" nodeType="withEffect">
                                  <p:stCondLst>
                                    <p:cond delay="2000"/>
                                  </p:stCondLst>
                                  <p:childTnLst>
                                    <p:animMotion origin="layout" path="M -0.01719 -0.00023 L 4.375E-6 -3.7037E-7 " pathEditMode="relative" rAng="0" ptsTypes="AA">
                                      <p:cBhvr>
                                        <p:cTn id="33" dur="500" fill="hold"/>
                                        <p:tgtEl>
                                          <p:spTgt spid="2"/>
                                        </p:tgtEl>
                                        <p:attrNameLst>
                                          <p:attrName>ppt_x</p:attrName>
                                          <p:attrName>ppt_y</p:attrName>
                                        </p:attrNameLst>
                                      </p:cBhvr>
                                      <p:rCtr x="859" y="0"/>
                                    </p:animMotion>
                                  </p:childTnLst>
                                </p:cTn>
                              </p:par>
                              <p:par>
                                <p:cTn id="34" presetID="10" presetClass="entr" presetSubtype="0" fill="hold" grpId="0" nodeType="withEffect">
                                  <p:stCondLst>
                                    <p:cond delay="20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50"/>
                                        <p:tgtEl>
                                          <p:spTgt spid="17"/>
                                        </p:tgtEl>
                                      </p:cBhvr>
                                    </p:animEffect>
                                  </p:childTnLst>
                                </p:cTn>
                              </p:par>
                              <p:par>
                                <p:cTn id="37" presetID="42" presetClass="path" presetSubtype="0" decel="100000" fill="hold" grpId="1" nodeType="withEffect">
                                  <p:stCondLst>
                                    <p:cond delay="2000"/>
                                  </p:stCondLst>
                                  <p:childTnLst>
                                    <p:animMotion origin="layout" path="M -0.01719 -0.00023 L 1.04167E-6 1.48148E-6 " pathEditMode="relative" rAng="0" ptsTypes="AA">
                                      <p:cBhvr>
                                        <p:cTn id="38" dur="500" fill="hold"/>
                                        <p:tgtEl>
                                          <p:spTgt spid="17"/>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p:tmplLst>
          <p:tmpl>
            <p:tnLst>
              <p:par>
                <p:cTn presetID="10" presetClass="entr" presetSubtype="0" fill="hold" nodeType="withEffect">
                  <p:stCondLst>
                    <p:cond delay="2000"/>
                  </p:stCondLst>
                  <p:childTnLst>
                    <p:set>
                      <p:cBhvr>
                        <p:cTn dur="1" fill="hold">
                          <p:stCondLst>
                            <p:cond delay="0"/>
                          </p:stCondLst>
                        </p:cTn>
                        <p:tgtEl>
                          <p:spTgt spid="17"/>
                        </p:tgtEl>
                        <p:attrNameLst>
                          <p:attrName>style.visibility</p:attrName>
                        </p:attrNameLst>
                      </p:cBhvr>
                      <p:to>
                        <p:strVal val="visible"/>
                      </p:to>
                    </p:set>
                    <p:animEffect transition="in" filter="fade">
                      <p:cBhvr>
                        <p:cTn dur="250"/>
                        <p:tgtEl>
                          <p:spTgt spid="17"/>
                        </p:tgtEl>
                      </p:cBhvr>
                    </p:animEffect>
                  </p:childTnLst>
                </p:cTn>
              </p:par>
            </p:tnLst>
          </p:tmpl>
        </p:tmplLst>
      </p:bldP>
      <p:bldP spid="17" grpId="1"/>
      <p:bldP spid="14" grpId="0" animBg="1"/>
      <p:bldP spid="15" grpId="0" animBg="1"/>
      <p:bldP spid="16" grpId="0" animBg="1"/>
      <p:bldP spid="18" grpId="0" animBg="1">
        <p:tmplLst>
          <p:tmpl>
            <p:tnLst>
              <p:par>
                <p:cTn presetID="2" presetClass="entr" presetSubtype="1" accel="50000" decel="5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ppt_x"/>
                          </p:val>
                        </p:tav>
                        <p:tav tm="100000">
                          <p:val>
                            <p:strVal val="#ppt_x"/>
                          </p:val>
                        </p:tav>
                      </p:tavLst>
                    </p:anim>
                    <p:anim calcmode="lin" valueType="num">
                      <p:cBhvr additive="base">
                        <p:cTn dur="1000" fill="hold"/>
                        <p:tgtEl>
                          <p:spTgt spid="18"/>
                        </p:tgtEl>
                        <p:attrNameLst>
                          <p:attrName>ppt_y</p:attrName>
                        </p:attrNameLst>
                      </p:cBhvr>
                      <p:tavLst>
                        <p:tav tm="0">
                          <p:val>
                            <p:strVal val="0-#ppt_h/2"/>
                          </p:val>
                        </p:tav>
                        <p:tav tm="100000">
                          <p:val>
                            <p:strVal val="#ppt_y"/>
                          </p:val>
                        </p:tav>
                      </p:tavLst>
                    </p:anim>
                  </p:childTnLst>
                </p:cTn>
              </p:par>
            </p:tnLst>
          </p:tmpl>
        </p:tmplLst>
      </p:bldP>
      <p:bldP spid="6" grpId="0" uiExpand="1" build="p" animBg="1">
        <p:tmplLst>
          <p:tmpl>
            <p:tnLst>
              <p:par>
                <p:cTn presetID="2" presetClass="entr" presetSubtype="1" accel="50000" decel="5000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accel="50000" decel="50000" fill="hold" nodeType="withEffect">
                  <p:stCondLst>
                    <p:cond delay="7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ong Title #2">
    <p:spTree>
      <p:nvGrpSpPr>
        <p:cNvPr id="1" name=""/>
        <p:cNvGrpSpPr/>
        <p:nvPr/>
      </p:nvGrpSpPr>
      <p:grpSpPr>
        <a:xfrm>
          <a:off x="0" y="0"/>
          <a:ext cx="0" cy="0"/>
          <a:chOff x="0" y="0"/>
          <a:chExt cx="0" cy="0"/>
        </a:xfrm>
      </p:grpSpPr>
      <p:sp>
        <p:nvSpPr>
          <p:cNvPr id="28" name="Picture Placeholder Back">
            <a:extLst>
              <a:ext uri="{FF2B5EF4-FFF2-40B4-BE49-F238E27FC236}">
                <a16:creationId xmlns:a16="http://schemas.microsoft.com/office/drawing/2014/main" id="{96C85E7F-09E9-B88C-7CFA-C3A2CD6E51D1}"/>
              </a:ext>
              <a:ext uri="{C183D7F6-B498-43B3-948B-1728B52AA6E4}">
                <adec:decorative xmlns:adec="http://schemas.microsoft.com/office/drawing/2017/decorative" val="0"/>
              </a:ext>
            </a:extLst>
          </p:cNvPr>
          <p:cNvSpPr>
            <a:spLocks noGrp="1"/>
          </p:cNvSpPr>
          <p:nvPr>
            <p:ph type="pic" sz="quarter" idx="29" hasCustomPrompt="1"/>
          </p:nvPr>
        </p:nvSpPr>
        <p:spPr>
          <a:xfrm>
            <a:off x="4572000" y="0"/>
            <a:ext cx="7239000" cy="6096000"/>
          </a:xfrm>
          <a:solidFill>
            <a:schemeClr val="accent3"/>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31" name="Bright Indigo Shape">
            <a:extLst>
              <a:ext uri="{FF2B5EF4-FFF2-40B4-BE49-F238E27FC236}">
                <a16:creationId xmlns:a16="http://schemas.microsoft.com/office/drawing/2014/main" id="{8D4E9FC0-0DF7-18FA-2E4E-AB7227E22FAB}"/>
              </a:ext>
              <a:ext uri="{C183D7F6-B498-43B3-948B-1728B52AA6E4}">
                <adec:decorative xmlns:adec="http://schemas.microsoft.com/office/drawing/2017/decorative" val="1"/>
              </a:ext>
            </a:extLst>
          </p:cNvPr>
          <p:cNvSpPr>
            <a:spLocks noGrp="1"/>
          </p:cNvSpPr>
          <p:nvPr>
            <p:ph type="body" sz="quarter" idx="37" hasCustomPrompt="1"/>
          </p:nvPr>
        </p:nvSpPr>
        <p:spPr>
          <a:xfrm>
            <a:off x="0" y="3048000"/>
            <a:ext cx="7239000" cy="3810000"/>
          </a:xfrm>
          <a:solidFill>
            <a:schemeClr val="accent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29" name="Picture Placeholder Front">
            <a:extLst>
              <a:ext uri="{FF2B5EF4-FFF2-40B4-BE49-F238E27FC236}">
                <a16:creationId xmlns:a16="http://schemas.microsoft.com/office/drawing/2014/main" id="{B6FDAF2C-DD1E-E84E-F341-82F89C432103}"/>
              </a:ext>
              <a:ext uri="{C183D7F6-B498-43B3-948B-1728B52AA6E4}">
                <adec:decorative xmlns:adec="http://schemas.microsoft.com/office/drawing/2017/decorative" val="0"/>
              </a:ext>
            </a:extLst>
          </p:cNvPr>
          <p:cNvSpPr>
            <a:spLocks noGrp="1"/>
          </p:cNvSpPr>
          <p:nvPr>
            <p:ph type="pic" sz="quarter" idx="36" hasCustomPrompt="1"/>
          </p:nvPr>
        </p:nvSpPr>
        <p:spPr>
          <a:xfrm>
            <a:off x="7239000" y="1143000"/>
            <a:ext cx="3429000" cy="5715000"/>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32" name="Title Placeholder 1">
            <a:extLst>
              <a:ext uri="{FF2B5EF4-FFF2-40B4-BE49-F238E27FC236}">
                <a16:creationId xmlns:a16="http://schemas.microsoft.com/office/drawing/2014/main" id="{B04979AD-EFB5-BCF0-5313-3F1D01B3732D}"/>
              </a:ext>
            </a:extLst>
          </p:cNvPr>
          <p:cNvSpPr>
            <a:spLocks noGrp="1"/>
          </p:cNvSpPr>
          <p:nvPr>
            <p:ph type="title" hasCustomPrompt="1"/>
          </p:nvPr>
        </p:nvSpPr>
        <p:spPr>
          <a:xfrm>
            <a:off x="768350" y="3812400"/>
            <a:ext cx="5709600" cy="1905000"/>
          </a:xfrm>
        </p:spPr>
        <p:txBody>
          <a:bodyPr/>
          <a:lstStyle>
            <a:lvl1pPr>
              <a:lnSpc>
                <a:spcPct val="85000"/>
              </a:lnSpc>
              <a:defRPr sz="4400">
                <a:solidFill>
                  <a:schemeClr val="bg1"/>
                </a:solidFill>
              </a:defRPr>
            </a:lvl1pPr>
          </a:lstStyle>
          <a:p>
            <a:r>
              <a:rPr lang="en-US"/>
              <a:t>Presentation title goes here over multiple lines lorem ipsum dolor sit</a:t>
            </a:r>
            <a:endParaRPr lang="en-GB"/>
          </a:p>
        </p:txBody>
      </p:sp>
      <p:sp>
        <p:nvSpPr>
          <p:cNvPr id="33" name="Subtitle Placeholder 2">
            <a:extLst>
              <a:ext uri="{FF2B5EF4-FFF2-40B4-BE49-F238E27FC236}">
                <a16:creationId xmlns:a16="http://schemas.microsoft.com/office/drawing/2014/main" id="{8EF23687-1E22-45D8-B734-5271EC517306}"/>
              </a:ext>
            </a:extLst>
          </p:cNvPr>
          <p:cNvSpPr>
            <a:spLocks noGrp="1"/>
          </p:cNvSpPr>
          <p:nvPr>
            <p:ph type="body" sz="quarter" idx="32" hasCustomPrompt="1"/>
          </p:nvPr>
        </p:nvSpPr>
        <p:spPr>
          <a:xfrm>
            <a:off x="766799" y="5835600"/>
            <a:ext cx="5709599" cy="309058"/>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pic>
        <p:nvPicPr>
          <p:cNvPr id="22" name="Logo">
            <a:extLst>
              <a:ext uri="{FF2B5EF4-FFF2-40B4-BE49-F238E27FC236}">
                <a16:creationId xmlns:a16="http://schemas.microsoft.com/office/drawing/2014/main" id="{A0F7E7B8-6F82-2151-A1AD-228C17EF3AB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000" y="762000"/>
            <a:ext cx="2650432" cy="762000"/>
          </a:xfrm>
          <a:prstGeom prst="rect">
            <a:avLst/>
          </a:prstGeom>
        </p:spPr>
      </p:pic>
      <p:sp>
        <p:nvSpPr>
          <p:cNvPr id="4" name="Template Tip">
            <a:extLst>
              <a:ext uri="{FF2B5EF4-FFF2-40B4-BE49-F238E27FC236}">
                <a16:creationId xmlns:a16="http://schemas.microsoft.com/office/drawing/2014/main" id="{C8105711-B99C-1E2B-CC5B-B4CF37315669}"/>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30480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For this layout, find an image that has more interest / a subject for the top image (e.g. people). For the back image, use landscapes, buildings and images with no people, for example</a:t>
            </a:r>
            <a:r>
              <a:rPr lang="en-US"/>
              <a:t>. </a:t>
            </a:r>
            <a:br>
              <a:rPr lang="en-US"/>
            </a:br>
            <a:r>
              <a:rPr lang="en-GB"/>
              <a:t>This template tip can be deleted.</a:t>
            </a:r>
          </a:p>
        </p:txBody>
      </p:sp>
      <p:sp>
        <p:nvSpPr>
          <p:cNvPr id="30" name="Mid Indigo Shape">
            <a:extLst>
              <a:ext uri="{FF2B5EF4-FFF2-40B4-BE49-F238E27FC236}">
                <a16:creationId xmlns:a16="http://schemas.microsoft.com/office/drawing/2014/main" id="{6A8D4C78-0167-6BB7-2C16-BDAF6AD62A05}"/>
              </a:ext>
              <a:ext uri="{C183D7F6-B498-43B3-948B-1728B52AA6E4}">
                <adec:decorative xmlns:adec="http://schemas.microsoft.com/office/drawing/2017/decorative" val="1"/>
              </a:ext>
            </a:extLst>
          </p:cNvPr>
          <p:cNvSpPr>
            <a:spLocks noGrp="1"/>
          </p:cNvSpPr>
          <p:nvPr>
            <p:ph type="body" sz="quarter" idx="33" hasCustomPrompt="1"/>
          </p:nvPr>
        </p:nvSpPr>
        <p:spPr>
          <a:xfrm>
            <a:off x="9906000" y="4953001"/>
            <a:ext cx="1513051" cy="1904999"/>
          </a:xfrm>
          <a:solidFill>
            <a:schemeClr val="tx2">
              <a:alpha val="9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Tree>
    <p:extLst>
      <p:ext uri="{BB962C8B-B14F-4D97-AF65-F5344CB8AC3E}">
        <p14:creationId xmlns:p14="http://schemas.microsoft.com/office/powerpoint/2010/main" val="1489375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1" decel="5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0-#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tmplLst>
          <p:tmpl>
            <p:tnLst>
              <p:par>
                <p:cTn presetID="2" presetClass="entr" presetSubtype="8" decel="5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0-#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29" grpId="0" animBg="1"/>
      <p:bldP spid="30" grpId="0" animBg="1">
        <p:tmplLst>
          <p:tmpl>
            <p:tnLst>
              <p:par>
                <p:cTn presetID="2" presetClass="entr" presetSubtype="4" decel="5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 Partner Logo 1">
    <p:spTree>
      <p:nvGrpSpPr>
        <p:cNvPr id="1" name=""/>
        <p:cNvGrpSpPr/>
        <p:nvPr/>
      </p:nvGrpSpPr>
      <p:grpSpPr>
        <a:xfrm>
          <a:off x="0" y="0"/>
          <a:ext cx="0" cy="0"/>
          <a:chOff x="0" y="0"/>
          <a:chExt cx="0" cy="0"/>
        </a:xfrm>
      </p:grpSpPr>
      <p:sp>
        <p:nvSpPr>
          <p:cNvPr id="28" name="Picture Placeholder Back">
            <a:extLst>
              <a:ext uri="{FF2B5EF4-FFF2-40B4-BE49-F238E27FC236}">
                <a16:creationId xmlns:a16="http://schemas.microsoft.com/office/drawing/2014/main" id="{96C85E7F-09E9-B88C-7CFA-C3A2CD6E51D1}"/>
              </a:ext>
              <a:ext uri="{C183D7F6-B498-43B3-948B-1728B52AA6E4}">
                <adec:decorative xmlns:adec="http://schemas.microsoft.com/office/drawing/2017/decorative" val="0"/>
              </a:ext>
            </a:extLst>
          </p:cNvPr>
          <p:cNvSpPr>
            <a:spLocks noGrp="1"/>
          </p:cNvSpPr>
          <p:nvPr>
            <p:ph type="pic" sz="quarter" idx="29" hasCustomPrompt="1"/>
          </p:nvPr>
        </p:nvSpPr>
        <p:spPr>
          <a:xfrm>
            <a:off x="4572000" y="0"/>
            <a:ext cx="7239000" cy="6096000"/>
          </a:xfrm>
          <a:solidFill>
            <a:schemeClr val="accent3"/>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31" name="Bright Indigo Shape">
            <a:extLst>
              <a:ext uri="{FF2B5EF4-FFF2-40B4-BE49-F238E27FC236}">
                <a16:creationId xmlns:a16="http://schemas.microsoft.com/office/drawing/2014/main" id="{8D4E9FC0-0DF7-18FA-2E4E-AB7227E22FAB}"/>
              </a:ext>
              <a:ext uri="{C183D7F6-B498-43B3-948B-1728B52AA6E4}">
                <adec:decorative xmlns:adec="http://schemas.microsoft.com/office/drawing/2017/decorative" val="1"/>
              </a:ext>
            </a:extLst>
          </p:cNvPr>
          <p:cNvSpPr>
            <a:spLocks noGrp="1"/>
          </p:cNvSpPr>
          <p:nvPr>
            <p:ph type="body" sz="quarter" idx="37" hasCustomPrompt="1"/>
          </p:nvPr>
        </p:nvSpPr>
        <p:spPr>
          <a:xfrm>
            <a:off x="0" y="3048000"/>
            <a:ext cx="5714999" cy="3810000"/>
          </a:xfrm>
          <a:solidFill>
            <a:schemeClr val="accent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29" name="Picture Placeholder Front">
            <a:extLst>
              <a:ext uri="{FF2B5EF4-FFF2-40B4-BE49-F238E27FC236}">
                <a16:creationId xmlns:a16="http://schemas.microsoft.com/office/drawing/2014/main" id="{B6FDAF2C-DD1E-E84E-F341-82F89C432103}"/>
              </a:ext>
              <a:ext uri="{C183D7F6-B498-43B3-948B-1728B52AA6E4}">
                <adec:decorative xmlns:adec="http://schemas.microsoft.com/office/drawing/2017/decorative" val="0"/>
              </a:ext>
            </a:extLst>
          </p:cNvPr>
          <p:cNvSpPr>
            <a:spLocks noGrp="1"/>
          </p:cNvSpPr>
          <p:nvPr>
            <p:ph type="pic" sz="quarter" idx="36" hasCustomPrompt="1"/>
          </p:nvPr>
        </p:nvSpPr>
        <p:spPr>
          <a:xfrm>
            <a:off x="5714998" y="1143000"/>
            <a:ext cx="4191001" cy="5715000"/>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32" name="Title Placeholder 1">
            <a:extLst>
              <a:ext uri="{FF2B5EF4-FFF2-40B4-BE49-F238E27FC236}">
                <a16:creationId xmlns:a16="http://schemas.microsoft.com/office/drawing/2014/main" id="{B04979AD-EFB5-BCF0-5313-3F1D01B3732D}"/>
              </a:ext>
            </a:extLst>
          </p:cNvPr>
          <p:cNvSpPr>
            <a:spLocks noGrp="1"/>
          </p:cNvSpPr>
          <p:nvPr>
            <p:ph type="title" hasCustomPrompt="1"/>
          </p:nvPr>
        </p:nvSpPr>
        <p:spPr>
          <a:xfrm>
            <a:off x="768350" y="4153670"/>
            <a:ext cx="4034970" cy="1151083"/>
          </a:xfrm>
        </p:spPr>
        <p:txBody>
          <a:bodyPr/>
          <a:lstStyle>
            <a:lvl1pPr>
              <a:lnSpc>
                <a:spcPct val="85000"/>
              </a:lnSpc>
              <a:defRPr sz="4400">
                <a:solidFill>
                  <a:schemeClr val="bg1"/>
                </a:solidFill>
              </a:defRPr>
            </a:lvl1pPr>
          </a:lstStyle>
          <a:p>
            <a:r>
              <a:rPr lang="en-GB"/>
              <a:t>Presentation title goes here</a:t>
            </a:r>
          </a:p>
        </p:txBody>
      </p:sp>
      <p:sp>
        <p:nvSpPr>
          <p:cNvPr id="33" name="Subtitle Placeholder 2">
            <a:extLst>
              <a:ext uri="{FF2B5EF4-FFF2-40B4-BE49-F238E27FC236}">
                <a16:creationId xmlns:a16="http://schemas.microsoft.com/office/drawing/2014/main" id="{8EF23687-1E22-45D8-B734-5271EC517306}"/>
              </a:ext>
            </a:extLst>
          </p:cNvPr>
          <p:cNvSpPr>
            <a:spLocks noGrp="1"/>
          </p:cNvSpPr>
          <p:nvPr>
            <p:ph type="body" sz="quarter" idx="32" hasCustomPrompt="1"/>
          </p:nvPr>
        </p:nvSpPr>
        <p:spPr>
          <a:xfrm>
            <a:off x="768350" y="5455379"/>
            <a:ext cx="4034970" cy="309058"/>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pic>
        <p:nvPicPr>
          <p:cNvPr id="22" name="Logo">
            <a:extLst>
              <a:ext uri="{FF2B5EF4-FFF2-40B4-BE49-F238E27FC236}">
                <a16:creationId xmlns:a16="http://schemas.microsoft.com/office/drawing/2014/main" id="{A0F7E7B8-6F82-2151-A1AD-228C17EF3AB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000" y="762000"/>
            <a:ext cx="1312606" cy="377375"/>
          </a:xfrm>
          <a:prstGeom prst="rect">
            <a:avLst/>
          </a:prstGeom>
        </p:spPr>
      </p:pic>
      <p:sp>
        <p:nvSpPr>
          <p:cNvPr id="4" name="Line Placeholder">
            <a:extLst>
              <a:ext uri="{FF2B5EF4-FFF2-40B4-BE49-F238E27FC236}">
                <a16:creationId xmlns:a16="http://schemas.microsoft.com/office/drawing/2014/main" id="{3D8FA589-221E-9FF7-636B-34AAFB6B4855}"/>
              </a:ext>
              <a:ext uri="{C183D7F6-B498-43B3-948B-1728B52AA6E4}">
                <adec:decorative xmlns:adec="http://schemas.microsoft.com/office/drawing/2017/decorative" val="1"/>
              </a:ext>
            </a:extLst>
          </p:cNvPr>
          <p:cNvSpPr>
            <a:spLocks noGrp="1"/>
          </p:cNvSpPr>
          <p:nvPr>
            <p:ph type="body" sz="quarter" idx="39" hasCustomPrompt="1"/>
          </p:nvPr>
        </p:nvSpPr>
        <p:spPr>
          <a:xfrm>
            <a:off x="2319594" y="762000"/>
            <a:ext cx="10800" cy="377374"/>
          </a:xfrm>
          <a:solidFill>
            <a:schemeClr val="tx1"/>
          </a:solidFill>
        </p:spPr>
        <p:txBody>
          <a:bodyPr/>
          <a:lstStyle>
            <a:lvl1pPr marL="0" indent="0">
              <a:lnSpc>
                <a:spcPct val="100000"/>
              </a:lnSpc>
              <a:buFont typeface="Arial" panose="020B0604020202020204" pitchFamily="34" charset="0"/>
              <a:buNone/>
              <a:defRPr sz="1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  </a:t>
            </a:r>
          </a:p>
        </p:txBody>
      </p:sp>
      <p:sp>
        <p:nvSpPr>
          <p:cNvPr id="6" name="Logo Placeholder">
            <a:extLst>
              <a:ext uri="{FF2B5EF4-FFF2-40B4-BE49-F238E27FC236}">
                <a16:creationId xmlns:a16="http://schemas.microsoft.com/office/drawing/2014/main" id="{992D5EAC-8487-78E7-9FCD-7ED2B3297EA5}"/>
              </a:ext>
              <a:ext uri="{C183D7F6-B498-43B3-948B-1728B52AA6E4}">
                <adec:decorative xmlns:adec="http://schemas.microsoft.com/office/drawing/2017/decorative" val="1"/>
              </a:ext>
            </a:extLst>
          </p:cNvPr>
          <p:cNvSpPr>
            <a:spLocks noGrp="1"/>
          </p:cNvSpPr>
          <p:nvPr>
            <p:ph type="pic" sz="quarter" idx="40" hasCustomPrompt="1"/>
          </p:nvPr>
        </p:nvSpPr>
        <p:spPr>
          <a:xfrm>
            <a:off x="2575383" y="762001"/>
            <a:ext cx="1312606" cy="377374"/>
          </a:xfrm>
        </p:spPr>
        <p:txBody>
          <a:bodyPr/>
          <a:lstStyle>
            <a:lvl1pPr marL="0" indent="0" algn="ctr">
              <a:buNone/>
              <a:defRPr sz="800"/>
            </a:lvl1pPr>
          </a:lstStyle>
          <a:p>
            <a:r>
              <a:rPr lang="en-GB"/>
              <a:t>Insert partner logo</a:t>
            </a:r>
          </a:p>
        </p:txBody>
      </p:sp>
      <p:sp>
        <p:nvSpPr>
          <p:cNvPr id="5" name="Template Tip">
            <a:extLst>
              <a:ext uri="{FF2B5EF4-FFF2-40B4-BE49-F238E27FC236}">
                <a16:creationId xmlns:a16="http://schemas.microsoft.com/office/drawing/2014/main" id="{C2DF9098-60F8-4F6C-5269-706E317F4172}"/>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3810000"/>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For this layout, find an image that has more interest / a subject for the top image (e.g. people). For the back image, use landscapes, buildings and images with no people, for example</a:t>
            </a:r>
            <a:r>
              <a:rPr lang="en-US"/>
              <a:t>. </a:t>
            </a:r>
            <a:br>
              <a:rPr lang="en-US"/>
            </a:br>
            <a:r>
              <a:rPr lang="en-US"/>
              <a:t>Ensure the partner logo is balanced in size against the British Council logo.</a:t>
            </a:r>
            <a:br>
              <a:rPr lang="en-US"/>
            </a:br>
            <a:r>
              <a:rPr lang="en-GB"/>
              <a:t>This template tip can be deleted.</a:t>
            </a:r>
          </a:p>
        </p:txBody>
      </p:sp>
      <p:sp>
        <p:nvSpPr>
          <p:cNvPr id="30" name="Mid Indigo Shape">
            <a:extLst>
              <a:ext uri="{FF2B5EF4-FFF2-40B4-BE49-F238E27FC236}">
                <a16:creationId xmlns:a16="http://schemas.microsoft.com/office/drawing/2014/main" id="{6A8D4C78-0167-6BB7-2C16-BDAF6AD62A05}"/>
              </a:ext>
              <a:ext uri="{C183D7F6-B498-43B3-948B-1728B52AA6E4}">
                <adec:decorative xmlns:adec="http://schemas.microsoft.com/office/drawing/2017/decorative" val="1"/>
              </a:ext>
            </a:extLst>
          </p:cNvPr>
          <p:cNvSpPr>
            <a:spLocks noGrp="1"/>
          </p:cNvSpPr>
          <p:nvPr>
            <p:ph type="body" sz="quarter" idx="33" hasCustomPrompt="1"/>
          </p:nvPr>
        </p:nvSpPr>
        <p:spPr>
          <a:xfrm>
            <a:off x="8764422" y="4953001"/>
            <a:ext cx="2275051" cy="1904999"/>
          </a:xfrm>
          <a:solidFill>
            <a:schemeClr val="tx2">
              <a:alpha val="9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Tree>
    <p:extLst>
      <p:ext uri="{BB962C8B-B14F-4D97-AF65-F5344CB8AC3E}">
        <p14:creationId xmlns:p14="http://schemas.microsoft.com/office/powerpoint/2010/main" val="416484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1" decel="5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0-#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tmplLst>
          <p:tmpl>
            <p:tnLst>
              <p:par>
                <p:cTn presetID="2" presetClass="entr" presetSubtype="8" decel="5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0-#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29" grpId="0" animBg="1"/>
      <p:bldP spid="30" grpId="0" animBg="1">
        <p:tmplLst>
          <p:tmpl>
            <p:tnLst>
              <p:par>
                <p:cTn presetID="2" presetClass="entr" presetSubtype="4" decel="5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w/ Partner Logo 2">
    <p:spTree>
      <p:nvGrpSpPr>
        <p:cNvPr id="1" name=""/>
        <p:cNvGrpSpPr/>
        <p:nvPr/>
      </p:nvGrpSpPr>
      <p:grpSpPr>
        <a:xfrm>
          <a:off x="0" y="0"/>
          <a:ext cx="0" cy="0"/>
          <a:chOff x="0" y="0"/>
          <a:chExt cx="0" cy="0"/>
        </a:xfrm>
      </p:grpSpPr>
      <p:sp>
        <p:nvSpPr>
          <p:cNvPr id="10" name="Picture Placeholder Back">
            <a:extLst>
              <a:ext uri="{FF2B5EF4-FFF2-40B4-BE49-F238E27FC236}">
                <a16:creationId xmlns:a16="http://schemas.microsoft.com/office/drawing/2014/main" id="{DDD35125-12A9-D1D3-3739-AF107B5BBAC0}"/>
              </a:ext>
              <a:ext uri="{C183D7F6-B498-43B3-948B-1728B52AA6E4}">
                <adec:decorative xmlns:adec="http://schemas.microsoft.com/office/drawing/2017/decorative" val="0"/>
              </a:ext>
            </a:extLst>
          </p:cNvPr>
          <p:cNvSpPr>
            <a:spLocks noGrp="1"/>
          </p:cNvSpPr>
          <p:nvPr>
            <p:ph type="pic" sz="quarter" idx="29" hasCustomPrompt="1"/>
          </p:nvPr>
        </p:nvSpPr>
        <p:spPr>
          <a:xfrm>
            <a:off x="5714997" y="381000"/>
            <a:ext cx="6096002" cy="6096000"/>
          </a:xfrm>
          <a:solidFill>
            <a:schemeClr val="accent3"/>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11" name="Picture Placeholder Front">
            <a:extLst>
              <a:ext uri="{FF2B5EF4-FFF2-40B4-BE49-F238E27FC236}">
                <a16:creationId xmlns:a16="http://schemas.microsoft.com/office/drawing/2014/main" id="{68A6C9C7-AC92-5F6B-C8D2-724C1DB59F6A}"/>
              </a:ext>
              <a:ext uri="{C183D7F6-B498-43B3-948B-1728B52AA6E4}">
                <adec:decorative xmlns:adec="http://schemas.microsoft.com/office/drawing/2017/decorative" val="0"/>
              </a:ext>
            </a:extLst>
          </p:cNvPr>
          <p:cNvSpPr>
            <a:spLocks noGrp="1"/>
          </p:cNvSpPr>
          <p:nvPr>
            <p:ph type="pic" sz="quarter" idx="30" hasCustomPrompt="1"/>
          </p:nvPr>
        </p:nvSpPr>
        <p:spPr>
          <a:xfrm>
            <a:off x="4581522" y="2667000"/>
            <a:ext cx="5324479" cy="4191000"/>
          </a:xfrm>
          <a:solidFill>
            <a:schemeClr val="bg1">
              <a:lumMod val="85000"/>
            </a:schemeClr>
          </a:solidFill>
        </p:spPr>
        <p:txBody>
          <a:bodyPr lIns="108000" tIns="144000" rIns="36000"/>
          <a:lstStyle>
            <a:lvl1pPr marL="0" indent="0" algn="ctr">
              <a:buFont typeface="Arial" panose="020B0604020202020204" pitchFamily="34" charset="0"/>
              <a:buNone/>
              <a:defRPr sz="1400"/>
            </a:lvl1pPr>
          </a:lstStyle>
          <a:p>
            <a:r>
              <a:rPr lang="en-GB"/>
              <a:t>Click icon to insert image</a:t>
            </a:r>
          </a:p>
        </p:txBody>
      </p:sp>
      <p:sp>
        <p:nvSpPr>
          <p:cNvPr id="20" name="Bright Indigo Shape">
            <a:extLst>
              <a:ext uri="{FF2B5EF4-FFF2-40B4-BE49-F238E27FC236}">
                <a16:creationId xmlns:a16="http://schemas.microsoft.com/office/drawing/2014/main" id="{FD6D36CF-8CFF-1192-86AB-DAE6CA2B4ED6}"/>
              </a:ext>
              <a:ext uri="{C183D7F6-B498-43B3-948B-1728B52AA6E4}">
                <adec:decorative xmlns:adec="http://schemas.microsoft.com/office/drawing/2017/decorative" val="1"/>
              </a:ext>
            </a:extLst>
          </p:cNvPr>
          <p:cNvSpPr>
            <a:spLocks noGrp="1"/>
          </p:cNvSpPr>
          <p:nvPr>
            <p:ph type="body" sz="quarter" idx="37" hasCustomPrompt="1"/>
          </p:nvPr>
        </p:nvSpPr>
        <p:spPr>
          <a:xfrm>
            <a:off x="-2" y="0"/>
            <a:ext cx="5714999" cy="3810000"/>
          </a:xfrm>
          <a:solidFill>
            <a:schemeClr val="accent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21" name="Title Placeholder 1">
            <a:extLst>
              <a:ext uri="{FF2B5EF4-FFF2-40B4-BE49-F238E27FC236}">
                <a16:creationId xmlns:a16="http://schemas.microsoft.com/office/drawing/2014/main" id="{C94A37DA-EB5E-8980-B18A-7EF126EEA552}"/>
              </a:ext>
            </a:extLst>
          </p:cNvPr>
          <p:cNvSpPr>
            <a:spLocks noGrp="1"/>
          </p:cNvSpPr>
          <p:nvPr>
            <p:ph type="title" hasCustomPrompt="1"/>
          </p:nvPr>
        </p:nvSpPr>
        <p:spPr>
          <a:xfrm>
            <a:off x="768348" y="1105670"/>
            <a:ext cx="4034970" cy="1151083"/>
          </a:xfrm>
        </p:spPr>
        <p:txBody>
          <a:bodyPr/>
          <a:lstStyle>
            <a:lvl1pPr>
              <a:lnSpc>
                <a:spcPct val="85000"/>
              </a:lnSpc>
              <a:defRPr sz="4400">
                <a:solidFill>
                  <a:schemeClr val="bg1"/>
                </a:solidFill>
              </a:defRPr>
            </a:lvl1pPr>
          </a:lstStyle>
          <a:p>
            <a:r>
              <a:rPr lang="en-GB"/>
              <a:t>Presentation title goes here</a:t>
            </a:r>
          </a:p>
        </p:txBody>
      </p:sp>
      <p:sp>
        <p:nvSpPr>
          <p:cNvPr id="22" name="Subtitle Placeholder 2">
            <a:extLst>
              <a:ext uri="{FF2B5EF4-FFF2-40B4-BE49-F238E27FC236}">
                <a16:creationId xmlns:a16="http://schemas.microsoft.com/office/drawing/2014/main" id="{14E21B3D-83A8-6C7B-D858-137B3C6F1F35}"/>
              </a:ext>
            </a:extLst>
          </p:cNvPr>
          <p:cNvSpPr>
            <a:spLocks noGrp="1"/>
          </p:cNvSpPr>
          <p:nvPr>
            <p:ph type="body" sz="quarter" idx="32" hasCustomPrompt="1"/>
          </p:nvPr>
        </p:nvSpPr>
        <p:spPr>
          <a:xfrm>
            <a:off x="768348" y="2407379"/>
            <a:ext cx="4034970" cy="309058"/>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pic>
        <p:nvPicPr>
          <p:cNvPr id="8" name="Logo">
            <a:extLst>
              <a:ext uri="{FF2B5EF4-FFF2-40B4-BE49-F238E27FC236}">
                <a16:creationId xmlns:a16="http://schemas.microsoft.com/office/drawing/2014/main" id="{383CCA39-2EEF-65A5-612F-32F6E77FF41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000" y="5725136"/>
            <a:ext cx="1312606" cy="377375"/>
          </a:xfrm>
          <a:prstGeom prst="rect">
            <a:avLst/>
          </a:prstGeom>
        </p:spPr>
      </p:pic>
      <p:sp>
        <p:nvSpPr>
          <p:cNvPr id="9" name="Line Placeholder">
            <a:extLst>
              <a:ext uri="{FF2B5EF4-FFF2-40B4-BE49-F238E27FC236}">
                <a16:creationId xmlns:a16="http://schemas.microsoft.com/office/drawing/2014/main" id="{ACEF8418-D8E2-3E8F-B2F4-AFD70E298056}"/>
              </a:ext>
              <a:ext uri="{C183D7F6-B498-43B3-948B-1728B52AA6E4}">
                <adec:decorative xmlns:adec="http://schemas.microsoft.com/office/drawing/2017/decorative" val="1"/>
              </a:ext>
            </a:extLst>
          </p:cNvPr>
          <p:cNvSpPr>
            <a:spLocks noGrp="1"/>
          </p:cNvSpPr>
          <p:nvPr>
            <p:ph type="body" sz="quarter" idx="39" hasCustomPrompt="1"/>
          </p:nvPr>
        </p:nvSpPr>
        <p:spPr>
          <a:xfrm>
            <a:off x="2319594" y="5725136"/>
            <a:ext cx="10800" cy="377374"/>
          </a:xfrm>
          <a:solidFill>
            <a:schemeClr val="tx1"/>
          </a:solidFill>
        </p:spPr>
        <p:txBody>
          <a:bodyPr/>
          <a:lstStyle>
            <a:lvl1pPr marL="0" indent="0">
              <a:lnSpc>
                <a:spcPct val="100000"/>
              </a:lnSpc>
              <a:buFont typeface="Arial" panose="020B0604020202020204" pitchFamily="34" charset="0"/>
              <a:buNone/>
              <a:defRPr sz="1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  </a:t>
            </a:r>
          </a:p>
        </p:txBody>
      </p:sp>
      <p:sp>
        <p:nvSpPr>
          <p:cNvPr id="12" name="Logo Placeholder">
            <a:extLst>
              <a:ext uri="{FF2B5EF4-FFF2-40B4-BE49-F238E27FC236}">
                <a16:creationId xmlns:a16="http://schemas.microsoft.com/office/drawing/2014/main" id="{B9206757-F594-0397-1947-5225FC34A51D}"/>
              </a:ext>
              <a:ext uri="{C183D7F6-B498-43B3-948B-1728B52AA6E4}">
                <adec:decorative xmlns:adec="http://schemas.microsoft.com/office/drawing/2017/decorative" val="1"/>
              </a:ext>
            </a:extLst>
          </p:cNvPr>
          <p:cNvSpPr>
            <a:spLocks noGrp="1"/>
          </p:cNvSpPr>
          <p:nvPr>
            <p:ph type="pic" sz="quarter" idx="40" hasCustomPrompt="1"/>
          </p:nvPr>
        </p:nvSpPr>
        <p:spPr>
          <a:xfrm>
            <a:off x="2575383" y="5725137"/>
            <a:ext cx="1312606" cy="377374"/>
          </a:xfrm>
        </p:spPr>
        <p:txBody>
          <a:bodyPr/>
          <a:lstStyle>
            <a:lvl1pPr marL="0" indent="0" algn="ctr">
              <a:buNone/>
              <a:defRPr sz="800"/>
            </a:lvl1pPr>
          </a:lstStyle>
          <a:p>
            <a:r>
              <a:rPr lang="en-GB"/>
              <a:t>Insert partner logo</a:t>
            </a:r>
          </a:p>
        </p:txBody>
      </p:sp>
      <p:sp>
        <p:nvSpPr>
          <p:cNvPr id="18" name="Mid Indigo Shape">
            <a:extLst>
              <a:ext uri="{FF2B5EF4-FFF2-40B4-BE49-F238E27FC236}">
                <a16:creationId xmlns:a16="http://schemas.microsoft.com/office/drawing/2014/main" id="{7CB0C880-05B8-E7EB-8438-7E76FD3BA91F}"/>
              </a:ext>
              <a:ext uri="{C183D7F6-B498-43B3-948B-1728B52AA6E4}">
                <adec:decorative xmlns:adec="http://schemas.microsoft.com/office/drawing/2017/decorative" val="1"/>
              </a:ext>
            </a:extLst>
          </p:cNvPr>
          <p:cNvSpPr>
            <a:spLocks noGrp="1"/>
          </p:cNvSpPr>
          <p:nvPr>
            <p:ph type="body" sz="quarter" idx="33" hasCustomPrompt="1"/>
          </p:nvPr>
        </p:nvSpPr>
        <p:spPr>
          <a:xfrm>
            <a:off x="9066457" y="4953001"/>
            <a:ext cx="1973016" cy="1904999"/>
          </a:xfrm>
          <a:solidFill>
            <a:schemeClr val="tx2">
              <a:alpha val="9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Template Tip">
            <a:extLst>
              <a:ext uri="{FF2B5EF4-FFF2-40B4-BE49-F238E27FC236}">
                <a16:creationId xmlns:a16="http://schemas.microsoft.com/office/drawing/2014/main" id="{F61CA3FB-23BD-D13C-E123-DD369C8C0C4A}"/>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3810000"/>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For this layout, find an image that has more interest / a subject for the top image (e.g. people). For the back image, use landscapes, buildings and images with no people, for example</a:t>
            </a:r>
            <a:r>
              <a:rPr lang="en-US"/>
              <a:t>. </a:t>
            </a:r>
            <a:br>
              <a:rPr lang="en-US"/>
            </a:br>
            <a:r>
              <a:rPr lang="en-US"/>
              <a:t>Ensure the partner logo is balanced in size against the British Council logo.</a:t>
            </a:r>
            <a:br>
              <a:rPr lang="en-US"/>
            </a:br>
            <a:r>
              <a:rPr lang="en-GB"/>
              <a:t>This template tip can be deleted.</a:t>
            </a:r>
          </a:p>
        </p:txBody>
      </p:sp>
    </p:spTree>
    <p:extLst>
      <p:ext uri="{BB962C8B-B14F-4D97-AF65-F5344CB8AC3E}">
        <p14:creationId xmlns:p14="http://schemas.microsoft.com/office/powerpoint/2010/main" val="1946109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0" grpId="0" animBg="1">
        <p:tmplLst>
          <p:tmpl>
            <p:tnLst>
              <p:par>
                <p:cTn presetID="2" presetClass="entr" presetSubtype="8" decel="5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18" grpId="0" animBg="1">
        <p:tmplLst>
          <p:tmpl>
            <p:tnLst>
              <p:par>
                <p:cTn presetID="2" presetClass="entr" presetSubtype="4" decel="5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ppt_x"/>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Image with Mid-Indigo Super Symbol">
    <p:spTree>
      <p:nvGrpSpPr>
        <p:cNvPr id="1" name=""/>
        <p:cNvGrpSpPr/>
        <p:nvPr/>
      </p:nvGrpSpPr>
      <p:grpSpPr>
        <a:xfrm>
          <a:off x="0" y="0"/>
          <a:ext cx="0" cy="0"/>
          <a:chOff x="0" y="0"/>
          <a:chExt cx="0" cy="0"/>
        </a:xfrm>
      </p:grpSpPr>
      <p:sp>
        <p:nvSpPr>
          <p:cNvPr id="31" name="Violet Shape">
            <a:extLst>
              <a:ext uri="{FF2B5EF4-FFF2-40B4-BE49-F238E27FC236}">
                <a16:creationId xmlns:a16="http://schemas.microsoft.com/office/drawing/2014/main" id="{001A4A5E-8CDE-D8C2-3448-4DE37E9C3E74}"/>
              </a:ext>
              <a:ext uri="{C183D7F6-B498-43B3-948B-1728B52AA6E4}">
                <adec:decorative xmlns:adec="http://schemas.microsoft.com/office/drawing/2017/decorative" val="1"/>
              </a:ext>
            </a:extLst>
          </p:cNvPr>
          <p:cNvSpPr/>
          <p:nvPr userDrawn="1"/>
        </p:nvSpPr>
        <p:spPr>
          <a:xfrm>
            <a:off x="0" y="762000"/>
            <a:ext cx="4953000" cy="457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itle Placeholder 1">
            <a:extLst>
              <a:ext uri="{FF2B5EF4-FFF2-40B4-BE49-F238E27FC236}">
                <a16:creationId xmlns:a16="http://schemas.microsoft.com/office/drawing/2014/main" id="{879F1F4E-971A-E8E7-1764-B616BAA62E54}"/>
              </a:ext>
            </a:extLst>
          </p:cNvPr>
          <p:cNvSpPr>
            <a:spLocks noGrp="1"/>
          </p:cNvSpPr>
          <p:nvPr>
            <p:ph type="title" hasCustomPrompt="1"/>
          </p:nvPr>
        </p:nvSpPr>
        <p:spPr>
          <a:xfrm>
            <a:off x="742273" y="1425632"/>
            <a:ext cx="3809999" cy="2437590"/>
          </a:xfrm>
        </p:spPr>
        <p:txBody>
          <a:bodyPr anchor="b"/>
          <a:lstStyle>
            <a:lvl1pPr>
              <a:defRPr sz="4400">
                <a:solidFill>
                  <a:schemeClr val="tx2"/>
                </a:solidFill>
              </a:defRPr>
            </a:lvl1pPr>
          </a:lstStyle>
          <a:p>
            <a:r>
              <a:rPr lang="en-GB"/>
              <a:t>Lorem ipsum dolor sit </a:t>
            </a:r>
            <a:r>
              <a:rPr lang="en-GB" err="1"/>
              <a:t>amet</a:t>
            </a:r>
            <a:r>
              <a:rPr lang="en-GB"/>
              <a:t>, </a:t>
            </a:r>
            <a:r>
              <a:rPr lang="en-GB" err="1"/>
              <a:t>consectetuer</a:t>
            </a:r>
            <a:r>
              <a:rPr lang="en-GB"/>
              <a:t> </a:t>
            </a:r>
            <a:r>
              <a:rPr lang="en-GB" err="1"/>
              <a:t>adipiscing</a:t>
            </a:r>
            <a:r>
              <a:rPr lang="en-GB"/>
              <a:t> </a:t>
            </a:r>
          </a:p>
        </p:txBody>
      </p:sp>
      <p:sp>
        <p:nvSpPr>
          <p:cNvPr id="33" name="Text Placeholder 2">
            <a:extLst>
              <a:ext uri="{FF2B5EF4-FFF2-40B4-BE49-F238E27FC236}">
                <a16:creationId xmlns:a16="http://schemas.microsoft.com/office/drawing/2014/main" id="{22F87694-0636-7017-33E1-ED942CEF58E3}"/>
              </a:ext>
            </a:extLst>
          </p:cNvPr>
          <p:cNvSpPr>
            <a:spLocks noGrp="1"/>
          </p:cNvSpPr>
          <p:nvPr>
            <p:ph type="body" sz="quarter" idx="10" hasCustomPrompt="1"/>
          </p:nvPr>
        </p:nvSpPr>
        <p:spPr>
          <a:xfrm>
            <a:off x="742273" y="4075571"/>
            <a:ext cx="3809999" cy="754457"/>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endParaRPr lang="en-GB"/>
          </a:p>
        </p:txBody>
      </p:sp>
      <p:sp>
        <p:nvSpPr>
          <p:cNvPr id="30" name="Picture Placeholder">
            <a:extLst>
              <a:ext uri="{FF2B5EF4-FFF2-40B4-BE49-F238E27FC236}">
                <a16:creationId xmlns:a16="http://schemas.microsoft.com/office/drawing/2014/main" id="{9A6CC964-6C11-CF46-4826-EED3D632993A}"/>
              </a:ext>
              <a:ext uri="{C183D7F6-B498-43B3-948B-1728B52AA6E4}">
                <adec:decorative xmlns:adec="http://schemas.microsoft.com/office/drawing/2017/decorative" val="0"/>
              </a:ext>
            </a:extLst>
          </p:cNvPr>
          <p:cNvSpPr>
            <a:spLocks noGrp="1"/>
          </p:cNvSpPr>
          <p:nvPr>
            <p:ph type="pic" sz="quarter" idx="34" hasCustomPrompt="1"/>
          </p:nvPr>
        </p:nvSpPr>
        <p:spPr>
          <a:xfrm>
            <a:off x="381000" y="-1"/>
            <a:ext cx="11811000" cy="6476999"/>
          </a:xfrm>
          <a:custGeom>
            <a:avLst/>
            <a:gdLst>
              <a:gd name="connsiteX0" fmla="*/ 0 w 11811000"/>
              <a:gd name="connsiteY0" fmla="*/ 0 h 6476999"/>
              <a:gd name="connsiteX1" fmla="*/ 11811000 w 11811000"/>
              <a:gd name="connsiteY1" fmla="*/ 0 h 6476999"/>
              <a:gd name="connsiteX2" fmla="*/ 11811000 w 11811000"/>
              <a:gd name="connsiteY2" fmla="*/ 6476999 h 6476999"/>
              <a:gd name="connsiteX3" fmla="*/ 0 w 11811000"/>
              <a:gd name="connsiteY3" fmla="*/ 6476999 h 6476999"/>
              <a:gd name="connsiteX4" fmla="*/ 0 w 11811000"/>
              <a:gd name="connsiteY4" fmla="*/ 5334001 h 6476999"/>
              <a:gd name="connsiteX5" fmla="*/ 4572000 w 11811000"/>
              <a:gd name="connsiteY5" fmla="*/ 5334001 h 6476999"/>
              <a:gd name="connsiteX6" fmla="*/ 4572000 w 11811000"/>
              <a:gd name="connsiteY6" fmla="*/ 762001 h 6476999"/>
              <a:gd name="connsiteX7" fmla="*/ 0 w 11811000"/>
              <a:gd name="connsiteY7" fmla="*/ 762001 h 64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1000" h="6476999">
                <a:moveTo>
                  <a:pt x="0" y="0"/>
                </a:moveTo>
                <a:lnTo>
                  <a:pt x="11811000" y="0"/>
                </a:lnTo>
                <a:lnTo>
                  <a:pt x="11811000" y="6476999"/>
                </a:lnTo>
                <a:lnTo>
                  <a:pt x="0" y="6476999"/>
                </a:lnTo>
                <a:lnTo>
                  <a:pt x="0" y="5334001"/>
                </a:lnTo>
                <a:lnTo>
                  <a:pt x="4572000" y="5334001"/>
                </a:lnTo>
                <a:lnTo>
                  <a:pt x="4572000" y="762001"/>
                </a:lnTo>
                <a:lnTo>
                  <a:pt x="0" y="762001"/>
                </a:lnTo>
                <a:close/>
              </a:path>
            </a:pathLst>
          </a:custGeom>
          <a:solidFill>
            <a:schemeClr val="bg1">
              <a:lumMod val="85000"/>
            </a:schemeClr>
          </a:solidFill>
        </p:spPr>
        <p:txBody>
          <a:bodyPr wrap="square" lIns="36000" tIns="144000" rIns="3132000">
            <a:noAutofit/>
          </a:bodyPr>
          <a:lstStyle>
            <a:lvl1pPr marL="0" indent="0" algn="ctr">
              <a:buFont typeface="Arial" panose="020B0604020202020204" pitchFamily="34" charset="0"/>
              <a:buNone/>
              <a:defRPr sz="1400"/>
            </a:lvl1pPr>
          </a:lstStyle>
          <a:p>
            <a:r>
              <a:rPr lang="en-GB"/>
              <a:t>Click icon to insert image</a:t>
            </a:r>
          </a:p>
        </p:txBody>
      </p:sp>
      <p:sp>
        <p:nvSpPr>
          <p:cNvPr id="26" name="Super Symbol Graphic">
            <a:extLst>
              <a:ext uri="{FF2B5EF4-FFF2-40B4-BE49-F238E27FC236}">
                <a16:creationId xmlns:a16="http://schemas.microsoft.com/office/drawing/2014/main" id="{52861865-36AC-8E68-991C-B809B0E12D4C}"/>
              </a:ext>
              <a:ext uri="{C183D7F6-B498-43B3-948B-1728B52AA6E4}">
                <adec:decorative xmlns:adec="http://schemas.microsoft.com/office/drawing/2017/decorative" val="1"/>
              </a:ext>
            </a:extLst>
          </p:cNvPr>
          <p:cNvSpPr>
            <a:spLocks noGrp="1"/>
          </p:cNvSpPr>
          <p:nvPr>
            <p:ph type="body" sz="quarter" idx="33" hasCustomPrompt="1"/>
          </p:nvPr>
        </p:nvSpPr>
        <p:spPr>
          <a:xfrm>
            <a:off x="6091668" y="-644577"/>
            <a:ext cx="6792609" cy="6740577"/>
          </a:xfrm>
          <a:custGeom>
            <a:avLst/>
            <a:gdLst>
              <a:gd name="connsiteX0" fmla="*/ 2845386 w 3740278"/>
              <a:gd name="connsiteY0" fmla="*/ 1935558 h 3711627"/>
              <a:gd name="connsiteX1" fmla="*/ 3740278 w 3740278"/>
              <a:gd name="connsiteY1" fmla="*/ 2823593 h 3711627"/>
              <a:gd name="connsiteX2" fmla="*/ 2845386 w 3740278"/>
              <a:gd name="connsiteY2" fmla="*/ 3711627 h 3711627"/>
              <a:gd name="connsiteX3" fmla="*/ 1951714 w 3740278"/>
              <a:gd name="connsiteY3" fmla="*/ 2823593 h 3711627"/>
              <a:gd name="connsiteX4" fmla="*/ 2845386 w 3740278"/>
              <a:gd name="connsiteY4" fmla="*/ 1935558 h 3711627"/>
              <a:gd name="connsiteX5" fmla="*/ 893672 w 3740278"/>
              <a:gd name="connsiteY5" fmla="*/ 1935558 h 3711627"/>
              <a:gd name="connsiteX6" fmla="*/ 1788564 w 3740278"/>
              <a:gd name="connsiteY6" fmla="*/ 2823593 h 3711627"/>
              <a:gd name="connsiteX7" fmla="*/ 893672 w 3740278"/>
              <a:gd name="connsiteY7" fmla="*/ 3711627 h 3711627"/>
              <a:gd name="connsiteX8" fmla="*/ 0 w 3740278"/>
              <a:gd name="connsiteY8" fmla="*/ 2823593 h 3711627"/>
              <a:gd name="connsiteX9" fmla="*/ 893672 w 3740278"/>
              <a:gd name="connsiteY9" fmla="*/ 1935558 h 3711627"/>
              <a:gd name="connsiteX10" fmla="*/ 2845386 w 3740278"/>
              <a:gd name="connsiteY10" fmla="*/ 0 h 3711627"/>
              <a:gd name="connsiteX11" fmla="*/ 3740278 w 3740278"/>
              <a:gd name="connsiteY11" fmla="*/ 888035 h 3711627"/>
              <a:gd name="connsiteX12" fmla="*/ 2845386 w 3740278"/>
              <a:gd name="connsiteY12" fmla="*/ 1776069 h 3711627"/>
              <a:gd name="connsiteX13" fmla="*/ 1951714 w 3740278"/>
              <a:gd name="connsiteY13" fmla="*/ 888035 h 3711627"/>
              <a:gd name="connsiteX14" fmla="*/ 2845386 w 3740278"/>
              <a:gd name="connsiteY14" fmla="*/ 0 h 3711627"/>
              <a:gd name="connsiteX15" fmla="*/ 893672 w 3740278"/>
              <a:gd name="connsiteY15" fmla="*/ 0 h 3711627"/>
              <a:gd name="connsiteX16" fmla="*/ 1788564 w 3740278"/>
              <a:gd name="connsiteY16" fmla="*/ 888035 h 3711627"/>
              <a:gd name="connsiteX17" fmla="*/ 893672 w 3740278"/>
              <a:gd name="connsiteY17" fmla="*/ 1776069 h 3711627"/>
              <a:gd name="connsiteX18" fmla="*/ 0 w 3740278"/>
              <a:gd name="connsiteY18" fmla="*/ 888035 h 3711627"/>
              <a:gd name="connsiteX19" fmla="*/ 893672 w 3740278"/>
              <a:gd name="connsiteY19" fmla="*/ 0 h 37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40278" h="3711627">
                <a:moveTo>
                  <a:pt x="2845386" y="1935558"/>
                </a:moveTo>
                <a:cubicBezTo>
                  <a:pt x="3338489" y="1935558"/>
                  <a:pt x="3740278" y="2333058"/>
                  <a:pt x="3740278" y="2823593"/>
                </a:cubicBezTo>
                <a:cubicBezTo>
                  <a:pt x="3740278" y="3314128"/>
                  <a:pt x="3339710" y="3711627"/>
                  <a:pt x="2845386" y="3711627"/>
                </a:cubicBezTo>
                <a:cubicBezTo>
                  <a:pt x="2351066" y="3711627"/>
                  <a:pt x="1951714" y="3314128"/>
                  <a:pt x="1951714" y="2823593"/>
                </a:cubicBezTo>
                <a:cubicBezTo>
                  <a:pt x="1951714" y="2333058"/>
                  <a:pt x="2352282" y="1935558"/>
                  <a:pt x="2845386" y="1935558"/>
                </a:cubicBezTo>
                <a:close/>
                <a:moveTo>
                  <a:pt x="893672" y="1935558"/>
                </a:moveTo>
                <a:cubicBezTo>
                  <a:pt x="1386775" y="1935558"/>
                  <a:pt x="1788564" y="2333058"/>
                  <a:pt x="1788564" y="2823593"/>
                </a:cubicBezTo>
                <a:cubicBezTo>
                  <a:pt x="1788564" y="3314128"/>
                  <a:pt x="1387996" y="3711627"/>
                  <a:pt x="893672" y="3711627"/>
                </a:cubicBezTo>
                <a:cubicBezTo>
                  <a:pt x="399352" y="3711627"/>
                  <a:pt x="0" y="3314128"/>
                  <a:pt x="0" y="2823593"/>
                </a:cubicBezTo>
                <a:cubicBezTo>
                  <a:pt x="0" y="2333058"/>
                  <a:pt x="400568" y="1935558"/>
                  <a:pt x="893672" y="1935558"/>
                </a:cubicBezTo>
                <a:close/>
                <a:moveTo>
                  <a:pt x="2845386" y="0"/>
                </a:moveTo>
                <a:cubicBezTo>
                  <a:pt x="3338489" y="0"/>
                  <a:pt x="3740278" y="397500"/>
                  <a:pt x="3740278" y="888035"/>
                </a:cubicBezTo>
                <a:cubicBezTo>
                  <a:pt x="3740278" y="1378570"/>
                  <a:pt x="3339710" y="1776069"/>
                  <a:pt x="2845386" y="1776069"/>
                </a:cubicBezTo>
                <a:cubicBezTo>
                  <a:pt x="2351066" y="1776069"/>
                  <a:pt x="1951714" y="1378570"/>
                  <a:pt x="1951714" y="888035"/>
                </a:cubicBezTo>
                <a:cubicBezTo>
                  <a:pt x="1951714" y="397500"/>
                  <a:pt x="2352282" y="0"/>
                  <a:pt x="2845386" y="0"/>
                </a:cubicBezTo>
                <a:close/>
                <a:moveTo>
                  <a:pt x="893672" y="0"/>
                </a:moveTo>
                <a:cubicBezTo>
                  <a:pt x="1386775" y="0"/>
                  <a:pt x="1788564" y="397500"/>
                  <a:pt x="1788564" y="888035"/>
                </a:cubicBezTo>
                <a:cubicBezTo>
                  <a:pt x="1788564" y="1378570"/>
                  <a:pt x="1387996" y="1776069"/>
                  <a:pt x="893672" y="1776069"/>
                </a:cubicBezTo>
                <a:cubicBezTo>
                  <a:pt x="399352" y="1776069"/>
                  <a:pt x="0" y="1377359"/>
                  <a:pt x="0" y="888035"/>
                </a:cubicBezTo>
                <a:cubicBezTo>
                  <a:pt x="0" y="398710"/>
                  <a:pt x="400568" y="0"/>
                  <a:pt x="893672" y="0"/>
                </a:cubicBezTo>
                <a:close/>
              </a:path>
            </a:pathLst>
          </a:custGeom>
          <a:solidFill>
            <a:schemeClr val="tx2">
              <a:alpha val="71000"/>
            </a:schemeClr>
          </a:solidFill>
        </p:spPr>
        <p:txBody>
          <a:bodyPr wrap="square">
            <a:noAutofit/>
          </a:bodyPr>
          <a:lstStyle>
            <a:lvl1pPr marL="0" indent="0">
              <a:buFont typeface="Arial" panose="020B0604020202020204" pitchFamily="34" charset="0"/>
              <a:buNone/>
              <a:defRPr>
                <a:solidFill>
                  <a:schemeClr val="bg1"/>
                </a:solidFill>
              </a:defRPr>
            </a:lvl1pPr>
          </a:lstStyle>
          <a:p>
            <a:pPr lvl="0"/>
            <a:r>
              <a:rPr lang="en-GB"/>
              <a:t> </a:t>
            </a:r>
          </a:p>
        </p:txBody>
      </p:sp>
      <p:sp>
        <p:nvSpPr>
          <p:cNvPr id="6" name="Template Tip">
            <a:extLst>
              <a:ext uri="{FF2B5EF4-FFF2-40B4-BE49-F238E27FC236}">
                <a16:creationId xmlns:a16="http://schemas.microsoft.com/office/drawing/2014/main" id="{83778077-F5E9-E5B9-A145-7484A47678A2}"/>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26924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To maximise impact, do not adjust the font size.</a:t>
            </a:r>
            <a:br>
              <a:rPr lang="en-GB"/>
            </a:br>
            <a:r>
              <a:rPr lang="en-GB"/>
              <a:t>If the super symbol moves behind the image, right-click the image and send to back. </a:t>
            </a:r>
            <a:br>
              <a:rPr lang="en-GB"/>
            </a:br>
            <a:r>
              <a:rPr lang="en-GB"/>
              <a:t>This template tip can be deleted.</a:t>
            </a:r>
          </a:p>
        </p:txBody>
      </p:sp>
    </p:spTree>
    <p:extLst>
      <p:ext uri="{BB962C8B-B14F-4D97-AF65-F5344CB8AC3E}">
        <p14:creationId xmlns:p14="http://schemas.microsoft.com/office/powerpoint/2010/main" val="1267783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Image with Orange Super Symbol">
    <p:spTree>
      <p:nvGrpSpPr>
        <p:cNvPr id="1" name=""/>
        <p:cNvGrpSpPr/>
        <p:nvPr/>
      </p:nvGrpSpPr>
      <p:grpSpPr>
        <a:xfrm>
          <a:off x="0" y="0"/>
          <a:ext cx="0" cy="0"/>
          <a:chOff x="0" y="0"/>
          <a:chExt cx="0" cy="0"/>
        </a:xfrm>
      </p:grpSpPr>
      <p:sp>
        <p:nvSpPr>
          <p:cNvPr id="31" name="Mid Indigo Shape">
            <a:extLst>
              <a:ext uri="{FF2B5EF4-FFF2-40B4-BE49-F238E27FC236}">
                <a16:creationId xmlns:a16="http://schemas.microsoft.com/office/drawing/2014/main" id="{001A4A5E-8CDE-D8C2-3448-4DE37E9C3E74}"/>
              </a:ext>
              <a:ext uri="{C183D7F6-B498-43B3-948B-1728B52AA6E4}">
                <adec:decorative xmlns:adec="http://schemas.microsoft.com/office/drawing/2017/decorative" val="1"/>
              </a:ext>
            </a:extLst>
          </p:cNvPr>
          <p:cNvSpPr/>
          <p:nvPr userDrawn="1"/>
        </p:nvSpPr>
        <p:spPr>
          <a:xfrm>
            <a:off x="0" y="762000"/>
            <a:ext cx="4953000" cy="4572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itle Placeholder 1">
            <a:extLst>
              <a:ext uri="{FF2B5EF4-FFF2-40B4-BE49-F238E27FC236}">
                <a16:creationId xmlns:a16="http://schemas.microsoft.com/office/drawing/2014/main" id="{879F1F4E-971A-E8E7-1764-B616BAA62E54}"/>
              </a:ext>
            </a:extLst>
          </p:cNvPr>
          <p:cNvSpPr>
            <a:spLocks noGrp="1"/>
          </p:cNvSpPr>
          <p:nvPr>
            <p:ph type="title" hasCustomPrompt="1"/>
          </p:nvPr>
        </p:nvSpPr>
        <p:spPr>
          <a:xfrm>
            <a:off x="742273" y="1425632"/>
            <a:ext cx="3809999" cy="2437590"/>
          </a:xfrm>
        </p:spPr>
        <p:txBody>
          <a:bodyPr anchor="b"/>
          <a:lstStyle>
            <a:lvl1pPr>
              <a:defRPr sz="4400">
                <a:solidFill>
                  <a:schemeClr val="bg1"/>
                </a:solidFill>
              </a:defRPr>
            </a:lvl1pPr>
          </a:lstStyle>
          <a:p>
            <a:r>
              <a:rPr lang="en-GB"/>
              <a:t>Lorem ipsum dolor sit </a:t>
            </a:r>
            <a:r>
              <a:rPr lang="en-GB" err="1"/>
              <a:t>amet</a:t>
            </a:r>
            <a:r>
              <a:rPr lang="en-GB"/>
              <a:t>, </a:t>
            </a:r>
            <a:r>
              <a:rPr lang="en-GB" err="1"/>
              <a:t>consectetuer</a:t>
            </a:r>
            <a:r>
              <a:rPr lang="en-GB"/>
              <a:t> </a:t>
            </a:r>
            <a:r>
              <a:rPr lang="en-GB" err="1"/>
              <a:t>adipiscing</a:t>
            </a:r>
            <a:r>
              <a:rPr lang="en-GB"/>
              <a:t> </a:t>
            </a:r>
          </a:p>
        </p:txBody>
      </p:sp>
      <p:sp>
        <p:nvSpPr>
          <p:cNvPr id="33" name="Text Placeholder 2">
            <a:extLst>
              <a:ext uri="{FF2B5EF4-FFF2-40B4-BE49-F238E27FC236}">
                <a16:creationId xmlns:a16="http://schemas.microsoft.com/office/drawing/2014/main" id="{22F87694-0636-7017-33E1-ED942CEF58E3}"/>
              </a:ext>
            </a:extLst>
          </p:cNvPr>
          <p:cNvSpPr>
            <a:spLocks noGrp="1"/>
          </p:cNvSpPr>
          <p:nvPr>
            <p:ph type="body" sz="quarter" idx="10" hasCustomPrompt="1"/>
          </p:nvPr>
        </p:nvSpPr>
        <p:spPr>
          <a:xfrm>
            <a:off x="742273" y="4075571"/>
            <a:ext cx="3809999" cy="754457"/>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endParaRPr lang="en-GB"/>
          </a:p>
        </p:txBody>
      </p:sp>
      <p:sp>
        <p:nvSpPr>
          <p:cNvPr id="30" name="Picture Placeholder">
            <a:extLst>
              <a:ext uri="{FF2B5EF4-FFF2-40B4-BE49-F238E27FC236}">
                <a16:creationId xmlns:a16="http://schemas.microsoft.com/office/drawing/2014/main" id="{9A6CC964-6C11-CF46-4826-EED3D632993A}"/>
              </a:ext>
              <a:ext uri="{C183D7F6-B498-43B3-948B-1728B52AA6E4}">
                <adec:decorative xmlns:adec="http://schemas.microsoft.com/office/drawing/2017/decorative" val="0"/>
              </a:ext>
            </a:extLst>
          </p:cNvPr>
          <p:cNvSpPr>
            <a:spLocks noGrp="1"/>
          </p:cNvSpPr>
          <p:nvPr>
            <p:ph type="pic" sz="quarter" idx="34" hasCustomPrompt="1"/>
          </p:nvPr>
        </p:nvSpPr>
        <p:spPr>
          <a:xfrm>
            <a:off x="381000" y="-1"/>
            <a:ext cx="11811000" cy="6476999"/>
          </a:xfrm>
          <a:custGeom>
            <a:avLst/>
            <a:gdLst>
              <a:gd name="connsiteX0" fmla="*/ 0 w 11811000"/>
              <a:gd name="connsiteY0" fmla="*/ 0 h 6476999"/>
              <a:gd name="connsiteX1" fmla="*/ 11811000 w 11811000"/>
              <a:gd name="connsiteY1" fmla="*/ 0 h 6476999"/>
              <a:gd name="connsiteX2" fmla="*/ 11811000 w 11811000"/>
              <a:gd name="connsiteY2" fmla="*/ 6476999 h 6476999"/>
              <a:gd name="connsiteX3" fmla="*/ 0 w 11811000"/>
              <a:gd name="connsiteY3" fmla="*/ 6476999 h 6476999"/>
              <a:gd name="connsiteX4" fmla="*/ 0 w 11811000"/>
              <a:gd name="connsiteY4" fmla="*/ 5334001 h 6476999"/>
              <a:gd name="connsiteX5" fmla="*/ 4572000 w 11811000"/>
              <a:gd name="connsiteY5" fmla="*/ 5334001 h 6476999"/>
              <a:gd name="connsiteX6" fmla="*/ 4572000 w 11811000"/>
              <a:gd name="connsiteY6" fmla="*/ 762001 h 6476999"/>
              <a:gd name="connsiteX7" fmla="*/ 0 w 11811000"/>
              <a:gd name="connsiteY7" fmla="*/ 762001 h 64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1000" h="6476999">
                <a:moveTo>
                  <a:pt x="0" y="0"/>
                </a:moveTo>
                <a:lnTo>
                  <a:pt x="11811000" y="0"/>
                </a:lnTo>
                <a:lnTo>
                  <a:pt x="11811000" y="6476999"/>
                </a:lnTo>
                <a:lnTo>
                  <a:pt x="0" y="6476999"/>
                </a:lnTo>
                <a:lnTo>
                  <a:pt x="0" y="5334001"/>
                </a:lnTo>
                <a:lnTo>
                  <a:pt x="4572000" y="5334001"/>
                </a:lnTo>
                <a:lnTo>
                  <a:pt x="4572000" y="762001"/>
                </a:lnTo>
                <a:lnTo>
                  <a:pt x="0" y="762001"/>
                </a:lnTo>
                <a:close/>
              </a:path>
            </a:pathLst>
          </a:custGeom>
          <a:solidFill>
            <a:schemeClr val="bg1">
              <a:lumMod val="85000"/>
            </a:schemeClr>
          </a:solidFill>
        </p:spPr>
        <p:txBody>
          <a:bodyPr wrap="square" lIns="36000" tIns="144000" rIns="3132000">
            <a:noAutofit/>
          </a:bodyPr>
          <a:lstStyle>
            <a:lvl1pPr marL="0" indent="0" algn="ctr">
              <a:buFont typeface="Arial" panose="020B0604020202020204" pitchFamily="34" charset="0"/>
              <a:buNone/>
              <a:defRPr sz="1400"/>
            </a:lvl1pPr>
          </a:lstStyle>
          <a:p>
            <a:r>
              <a:rPr lang="en-GB"/>
              <a:t>Click icon to insert image</a:t>
            </a:r>
          </a:p>
        </p:txBody>
      </p:sp>
      <p:sp>
        <p:nvSpPr>
          <p:cNvPr id="26" name="Super Symbol Graphic">
            <a:extLst>
              <a:ext uri="{FF2B5EF4-FFF2-40B4-BE49-F238E27FC236}">
                <a16:creationId xmlns:a16="http://schemas.microsoft.com/office/drawing/2014/main" id="{52861865-36AC-8E68-991C-B809B0E12D4C}"/>
              </a:ext>
              <a:ext uri="{C183D7F6-B498-43B3-948B-1728B52AA6E4}">
                <adec:decorative xmlns:adec="http://schemas.microsoft.com/office/drawing/2017/decorative" val="1"/>
              </a:ext>
            </a:extLst>
          </p:cNvPr>
          <p:cNvSpPr>
            <a:spLocks noGrp="1"/>
          </p:cNvSpPr>
          <p:nvPr>
            <p:ph type="body" sz="quarter" idx="33" hasCustomPrompt="1"/>
          </p:nvPr>
        </p:nvSpPr>
        <p:spPr>
          <a:xfrm>
            <a:off x="6091668" y="-644577"/>
            <a:ext cx="6792609" cy="6740577"/>
          </a:xfrm>
          <a:custGeom>
            <a:avLst/>
            <a:gdLst>
              <a:gd name="connsiteX0" fmla="*/ 2845386 w 3740278"/>
              <a:gd name="connsiteY0" fmla="*/ 1935558 h 3711627"/>
              <a:gd name="connsiteX1" fmla="*/ 3740278 w 3740278"/>
              <a:gd name="connsiteY1" fmla="*/ 2823593 h 3711627"/>
              <a:gd name="connsiteX2" fmla="*/ 2845386 w 3740278"/>
              <a:gd name="connsiteY2" fmla="*/ 3711627 h 3711627"/>
              <a:gd name="connsiteX3" fmla="*/ 1951714 w 3740278"/>
              <a:gd name="connsiteY3" fmla="*/ 2823593 h 3711627"/>
              <a:gd name="connsiteX4" fmla="*/ 2845386 w 3740278"/>
              <a:gd name="connsiteY4" fmla="*/ 1935558 h 3711627"/>
              <a:gd name="connsiteX5" fmla="*/ 893672 w 3740278"/>
              <a:gd name="connsiteY5" fmla="*/ 1935558 h 3711627"/>
              <a:gd name="connsiteX6" fmla="*/ 1788564 w 3740278"/>
              <a:gd name="connsiteY6" fmla="*/ 2823593 h 3711627"/>
              <a:gd name="connsiteX7" fmla="*/ 893672 w 3740278"/>
              <a:gd name="connsiteY7" fmla="*/ 3711627 h 3711627"/>
              <a:gd name="connsiteX8" fmla="*/ 0 w 3740278"/>
              <a:gd name="connsiteY8" fmla="*/ 2823593 h 3711627"/>
              <a:gd name="connsiteX9" fmla="*/ 893672 w 3740278"/>
              <a:gd name="connsiteY9" fmla="*/ 1935558 h 3711627"/>
              <a:gd name="connsiteX10" fmla="*/ 2845386 w 3740278"/>
              <a:gd name="connsiteY10" fmla="*/ 0 h 3711627"/>
              <a:gd name="connsiteX11" fmla="*/ 3740278 w 3740278"/>
              <a:gd name="connsiteY11" fmla="*/ 888035 h 3711627"/>
              <a:gd name="connsiteX12" fmla="*/ 2845386 w 3740278"/>
              <a:gd name="connsiteY12" fmla="*/ 1776069 h 3711627"/>
              <a:gd name="connsiteX13" fmla="*/ 1951714 w 3740278"/>
              <a:gd name="connsiteY13" fmla="*/ 888035 h 3711627"/>
              <a:gd name="connsiteX14" fmla="*/ 2845386 w 3740278"/>
              <a:gd name="connsiteY14" fmla="*/ 0 h 3711627"/>
              <a:gd name="connsiteX15" fmla="*/ 893672 w 3740278"/>
              <a:gd name="connsiteY15" fmla="*/ 0 h 3711627"/>
              <a:gd name="connsiteX16" fmla="*/ 1788564 w 3740278"/>
              <a:gd name="connsiteY16" fmla="*/ 888035 h 3711627"/>
              <a:gd name="connsiteX17" fmla="*/ 893672 w 3740278"/>
              <a:gd name="connsiteY17" fmla="*/ 1776069 h 3711627"/>
              <a:gd name="connsiteX18" fmla="*/ 0 w 3740278"/>
              <a:gd name="connsiteY18" fmla="*/ 888035 h 3711627"/>
              <a:gd name="connsiteX19" fmla="*/ 893672 w 3740278"/>
              <a:gd name="connsiteY19" fmla="*/ 0 h 37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40278" h="3711627">
                <a:moveTo>
                  <a:pt x="2845386" y="1935558"/>
                </a:moveTo>
                <a:cubicBezTo>
                  <a:pt x="3338489" y="1935558"/>
                  <a:pt x="3740278" y="2333058"/>
                  <a:pt x="3740278" y="2823593"/>
                </a:cubicBezTo>
                <a:cubicBezTo>
                  <a:pt x="3740278" y="3314128"/>
                  <a:pt x="3339710" y="3711627"/>
                  <a:pt x="2845386" y="3711627"/>
                </a:cubicBezTo>
                <a:cubicBezTo>
                  <a:pt x="2351066" y="3711627"/>
                  <a:pt x="1951714" y="3314128"/>
                  <a:pt x="1951714" y="2823593"/>
                </a:cubicBezTo>
                <a:cubicBezTo>
                  <a:pt x="1951714" y="2333058"/>
                  <a:pt x="2352282" y="1935558"/>
                  <a:pt x="2845386" y="1935558"/>
                </a:cubicBezTo>
                <a:close/>
                <a:moveTo>
                  <a:pt x="893672" y="1935558"/>
                </a:moveTo>
                <a:cubicBezTo>
                  <a:pt x="1386775" y="1935558"/>
                  <a:pt x="1788564" y="2333058"/>
                  <a:pt x="1788564" y="2823593"/>
                </a:cubicBezTo>
                <a:cubicBezTo>
                  <a:pt x="1788564" y="3314128"/>
                  <a:pt x="1387996" y="3711627"/>
                  <a:pt x="893672" y="3711627"/>
                </a:cubicBezTo>
                <a:cubicBezTo>
                  <a:pt x="399352" y="3711627"/>
                  <a:pt x="0" y="3314128"/>
                  <a:pt x="0" y="2823593"/>
                </a:cubicBezTo>
                <a:cubicBezTo>
                  <a:pt x="0" y="2333058"/>
                  <a:pt x="400568" y="1935558"/>
                  <a:pt x="893672" y="1935558"/>
                </a:cubicBezTo>
                <a:close/>
                <a:moveTo>
                  <a:pt x="2845386" y="0"/>
                </a:moveTo>
                <a:cubicBezTo>
                  <a:pt x="3338489" y="0"/>
                  <a:pt x="3740278" y="397500"/>
                  <a:pt x="3740278" y="888035"/>
                </a:cubicBezTo>
                <a:cubicBezTo>
                  <a:pt x="3740278" y="1378570"/>
                  <a:pt x="3339710" y="1776069"/>
                  <a:pt x="2845386" y="1776069"/>
                </a:cubicBezTo>
                <a:cubicBezTo>
                  <a:pt x="2351066" y="1776069"/>
                  <a:pt x="1951714" y="1378570"/>
                  <a:pt x="1951714" y="888035"/>
                </a:cubicBezTo>
                <a:cubicBezTo>
                  <a:pt x="1951714" y="397500"/>
                  <a:pt x="2352282" y="0"/>
                  <a:pt x="2845386" y="0"/>
                </a:cubicBezTo>
                <a:close/>
                <a:moveTo>
                  <a:pt x="893672" y="0"/>
                </a:moveTo>
                <a:cubicBezTo>
                  <a:pt x="1386775" y="0"/>
                  <a:pt x="1788564" y="397500"/>
                  <a:pt x="1788564" y="888035"/>
                </a:cubicBezTo>
                <a:cubicBezTo>
                  <a:pt x="1788564" y="1378570"/>
                  <a:pt x="1387996" y="1776069"/>
                  <a:pt x="893672" y="1776069"/>
                </a:cubicBezTo>
                <a:cubicBezTo>
                  <a:pt x="399352" y="1776069"/>
                  <a:pt x="0" y="1377359"/>
                  <a:pt x="0" y="888035"/>
                </a:cubicBezTo>
                <a:cubicBezTo>
                  <a:pt x="0" y="398710"/>
                  <a:pt x="400568" y="0"/>
                  <a:pt x="893672" y="0"/>
                </a:cubicBezTo>
                <a:close/>
              </a:path>
            </a:pathLst>
          </a:custGeom>
          <a:solidFill>
            <a:schemeClr val="accent4">
              <a:alpha val="71000"/>
            </a:schemeClr>
          </a:solidFill>
        </p:spPr>
        <p:txBody>
          <a:bodyPr wrap="square">
            <a:noAutofit/>
          </a:bodyPr>
          <a:lstStyle>
            <a:lvl1pPr marL="0" indent="0">
              <a:buFont typeface="Arial" panose="020B0604020202020204" pitchFamily="34" charset="0"/>
              <a:buNone/>
              <a:defRPr>
                <a:solidFill>
                  <a:schemeClr val="bg1"/>
                </a:solidFill>
              </a:defRPr>
            </a:lvl1pPr>
          </a:lstStyle>
          <a:p>
            <a:pPr lvl="0"/>
            <a:r>
              <a:rPr lang="en-GB"/>
              <a:t> </a:t>
            </a:r>
          </a:p>
        </p:txBody>
      </p:sp>
      <p:sp>
        <p:nvSpPr>
          <p:cNvPr id="4" name="Template Tip">
            <a:extLst>
              <a:ext uri="{FF2B5EF4-FFF2-40B4-BE49-F238E27FC236}">
                <a16:creationId xmlns:a16="http://schemas.microsoft.com/office/drawing/2014/main" id="{6CFE49A0-2BCD-9787-D704-010BB9A99AC6}"/>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26924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To maximise impact, do not adjust the font size.</a:t>
            </a:r>
            <a:br>
              <a:rPr lang="en-GB"/>
            </a:br>
            <a:r>
              <a:rPr lang="en-GB"/>
              <a:t>If the super symbol moves behind the image, right-click the image and send to back. </a:t>
            </a:r>
            <a:br>
              <a:rPr lang="en-GB"/>
            </a:br>
            <a:r>
              <a:rPr lang="en-GB"/>
              <a:t>This template tip can be deleted.</a:t>
            </a:r>
          </a:p>
        </p:txBody>
      </p:sp>
    </p:spTree>
    <p:extLst>
      <p:ext uri="{BB962C8B-B14F-4D97-AF65-F5344CB8AC3E}">
        <p14:creationId xmlns:p14="http://schemas.microsoft.com/office/powerpoint/2010/main" val="26463268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qua with Custom Image">
    <p:spTree>
      <p:nvGrpSpPr>
        <p:cNvPr id="1" name=""/>
        <p:cNvGrpSpPr/>
        <p:nvPr/>
      </p:nvGrpSpPr>
      <p:grpSpPr>
        <a:xfrm>
          <a:off x="0" y="0"/>
          <a:ext cx="0" cy="0"/>
          <a:chOff x="0" y="0"/>
          <a:chExt cx="0" cy="0"/>
        </a:xfrm>
      </p:grpSpPr>
      <p:sp>
        <p:nvSpPr>
          <p:cNvPr id="21" name="Aqua Shape">
            <a:extLst>
              <a:ext uri="{FF2B5EF4-FFF2-40B4-BE49-F238E27FC236}">
                <a16:creationId xmlns:a16="http://schemas.microsoft.com/office/drawing/2014/main" id="{0EB25463-23B2-4D7E-08DC-AAED6E642437}"/>
              </a:ext>
              <a:ext uri="{C183D7F6-B498-43B3-948B-1728B52AA6E4}">
                <adec:decorative xmlns:adec="http://schemas.microsoft.com/office/drawing/2017/decorative" val="1"/>
              </a:ext>
            </a:extLst>
          </p:cNvPr>
          <p:cNvSpPr/>
          <p:nvPr userDrawn="1"/>
        </p:nvSpPr>
        <p:spPr>
          <a:xfrm>
            <a:off x="0" y="1143000"/>
            <a:ext cx="4953000" cy="457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itle Placeholder 1">
            <a:extLst>
              <a:ext uri="{FF2B5EF4-FFF2-40B4-BE49-F238E27FC236}">
                <a16:creationId xmlns:a16="http://schemas.microsoft.com/office/drawing/2014/main" id="{D60AABA1-B317-4A3A-4CB0-CE28D26BA425}"/>
              </a:ext>
            </a:extLst>
          </p:cNvPr>
          <p:cNvSpPr>
            <a:spLocks noGrp="1"/>
          </p:cNvSpPr>
          <p:nvPr>
            <p:ph type="title" hasCustomPrompt="1"/>
          </p:nvPr>
        </p:nvSpPr>
        <p:spPr>
          <a:xfrm>
            <a:off x="742273" y="1793932"/>
            <a:ext cx="3809999" cy="2437590"/>
          </a:xfrm>
        </p:spPr>
        <p:txBody>
          <a:bodyPr anchor="b"/>
          <a:lstStyle>
            <a:lvl1pPr>
              <a:defRPr sz="4400">
                <a:solidFill>
                  <a:schemeClr val="tx2"/>
                </a:solidFill>
              </a:defRPr>
            </a:lvl1pPr>
          </a:lstStyle>
          <a:p>
            <a:r>
              <a:rPr lang="en-GB"/>
              <a:t>Lorem ipsum dolor sit </a:t>
            </a:r>
            <a:r>
              <a:rPr lang="en-GB" err="1"/>
              <a:t>amet</a:t>
            </a:r>
            <a:r>
              <a:rPr lang="en-GB"/>
              <a:t>, </a:t>
            </a:r>
            <a:r>
              <a:rPr lang="en-GB" err="1"/>
              <a:t>consectetuer</a:t>
            </a:r>
            <a:r>
              <a:rPr lang="en-GB"/>
              <a:t> </a:t>
            </a:r>
            <a:r>
              <a:rPr lang="en-GB" err="1"/>
              <a:t>adipiscing</a:t>
            </a:r>
            <a:endParaRPr lang="en-GB"/>
          </a:p>
        </p:txBody>
      </p:sp>
      <p:sp>
        <p:nvSpPr>
          <p:cNvPr id="23" name="Text Placeholder 2">
            <a:extLst>
              <a:ext uri="{FF2B5EF4-FFF2-40B4-BE49-F238E27FC236}">
                <a16:creationId xmlns:a16="http://schemas.microsoft.com/office/drawing/2014/main" id="{E1DB9EB3-21ED-DF4B-99A0-5C64F5B7B6D2}"/>
              </a:ext>
            </a:extLst>
          </p:cNvPr>
          <p:cNvSpPr>
            <a:spLocks noGrp="1"/>
          </p:cNvSpPr>
          <p:nvPr>
            <p:ph type="body" sz="quarter" idx="10" hasCustomPrompt="1"/>
          </p:nvPr>
        </p:nvSpPr>
        <p:spPr>
          <a:xfrm>
            <a:off x="742273" y="4443871"/>
            <a:ext cx="3809999" cy="754457"/>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endParaRPr lang="en-GB"/>
          </a:p>
        </p:txBody>
      </p:sp>
      <p:sp>
        <p:nvSpPr>
          <p:cNvPr id="20" name="Picture Placeholder">
            <a:extLst>
              <a:ext uri="{FF2B5EF4-FFF2-40B4-BE49-F238E27FC236}">
                <a16:creationId xmlns:a16="http://schemas.microsoft.com/office/drawing/2014/main" id="{9ABAF094-E45C-BCB0-9903-3BD9236D4CCF}"/>
              </a:ext>
              <a:ext uri="{C183D7F6-B498-43B3-948B-1728B52AA6E4}">
                <adec:decorative xmlns:adec="http://schemas.microsoft.com/office/drawing/2017/decorative" val="0"/>
              </a:ext>
            </a:extLst>
          </p:cNvPr>
          <p:cNvSpPr>
            <a:spLocks noGrp="1"/>
          </p:cNvSpPr>
          <p:nvPr userDrawn="1">
            <p:ph type="pic" sz="quarter" idx="34" hasCustomPrompt="1"/>
          </p:nvPr>
        </p:nvSpPr>
        <p:spPr>
          <a:xfrm>
            <a:off x="4191000" y="-1"/>
            <a:ext cx="8001000" cy="6476999"/>
          </a:xfrm>
          <a:custGeom>
            <a:avLst/>
            <a:gdLst>
              <a:gd name="connsiteX0" fmla="*/ 0 w 8001000"/>
              <a:gd name="connsiteY0" fmla="*/ 0 h 6476999"/>
              <a:gd name="connsiteX1" fmla="*/ 8001000 w 8001000"/>
              <a:gd name="connsiteY1" fmla="*/ 0 h 6476999"/>
              <a:gd name="connsiteX2" fmla="*/ 8001000 w 8001000"/>
              <a:gd name="connsiteY2" fmla="*/ 6476999 h 6476999"/>
              <a:gd name="connsiteX3" fmla="*/ 0 w 8001000"/>
              <a:gd name="connsiteY3" fmla="*/ 6476999 h 6476999"/>
              <a:gd name="connsiteX4" fmla="*/ 0 w 8001000"/>
              <a:gd name="connsiteY4" fmla="*/ 5715001 h 6476999"/>
              <a:gd name="connsiteX5" fmla="*/ 762000 w 8001000"/>
              <a:gd name="connsiteY5" fmla="*/ 5715001 h 6476999"/>
              <a:gd name="connsiteX6" fmla="*/ 762000 w 8001000"/>
              <a:gd name="connsiteY6" fmla="*/ 1143001 h 6476999"/>
              <a:gd name="connsiteX7" fmla="*/ 0 w 8001000"/>
              <a:gd name="connsiteY7" fmla="*/ 1143001 h 64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01000" h="6476999">
                <a:moveTo>
                  <a:pt x="0" y="0"/>
                </a:moveTo>
                <a:lnTo>
                  <a:pt x="8001000" y="0"/>
                </a:lnTo>
                <a:lnTo>
                  <a:pt x="8001000" y="6476999"/>
                </a:lnTo>
                <a:lnTo>
                  <a:pt x="0" y="6476999"/>
                </a:lnTo>
                <a:lnTo>
                  <a:pt x="0" y="5715001"/>
                </a:lnTo>
                <a:lnTo>
                  <a:pt x="762000" y="5715001"/>
                </a:lnTo>
                <a:lnTo>
                  <a:pt x="762000" y="1143001"/>
                </a:lnTo>
                <a:lnTo>
                  <a:pt x="0" y="1143001"/>
                </a:lnTo>
                <a:close/>
              </a:path>
            </a:pathLst>
          </a:custGeom>
          <a:solidFill>
            <a:schemeClr val="bg1">
              <a:lumMod val="85000"/>
            </a:schemeClr>
          </a:solidFill>
        </p:spPr>
        <p:txBody>
          <a:bodyPr wrap="square" lIns="36000" tIns="144000" rIns="36000">
            <a:noAutofit/>
          </a:bodyPr>
          <a:lstStyle>
            <a:lvl1pPr marL="0" indent="0" algn="ctr">
              <a:buFont typeface="Arial" panose="020B0604020202020204" pitchFamily="34" charset="0"/>
              <a:buNone/>
              <a:defRPr sz="1400"/>
            </a:lvl1pPr>
          </a:lstStyle>
          <a:p>
            <a:r>
              <a:rPr lang="en-GB"/>
              <a:t>Click icon to insert image</a:t>
            </a:r>
          </a:p>
        </p:txBody>
      </p:sp>
      <p:sp>
        <p:nvSpPr>
          <p:cNvPr id="18" name="Super Symbol Graphic">
            <a:extLst>
              <a:ext uri="{FF2B5EF4-FFF2-40B4-BE49-F238E27FC236}">
                <a16:creationId xmlns:a16="http://schemas.microsoft.com/office/drawing/2014/main" id="{ACEAF058-C50E-57F1-AACF-CBDA10899133}"/>
              </a:ext>
              <a:ext uri="{C183D7F6-B498-43B3-948B-1728B52AA6E4}">
                <adec:decorative xmlns:adec="http://schemas.microsoft.com/office/drawing/2017/decorative" val="1"/>
              </a:ext>
            </a:extLst>
          </p:cNvPr>
          <p:cNvSpPr>
            <a:spLocks noGrp="1"/>
          </p:cNvSpPr>
          <p:nvPr userDrawn="1">
            <p:ph type="body" sz="quarter" idx="33" hasCustomPrompt="1"/>
          </p:nvPr>
        </p:nvSpPr>
        <p:spPr>
          <a:xfrm>
            <a:off x="9144000" y="3587026"/>
            <a:ext cx="3740278" cy="3711627"/>
          </a:xfrm>
          <a:custGeom>
            <a:avLst/>
            <a:gdLst>
              <a:gd name="connsiteX0" fmla="*/ 2845386 w 3740278"/>
              <a:gd name="connsiteY0" fmla="*/ 1935558 h 3711627"/>
              <a:gd name="connsiteX1" fmla="*/ 3740278 w 3740278"/>
              <a:gd name="connsiteY1" fmla="*/ 2823593 h 3711627"/>
              <a:gd name="connsiteX2" fmla="*/ 2845386 w 3740278"/>
              <a:gd name="connsiteY2" fmla="*/ 3711627 h 3711627"/>
              <a:gd name="connsiteX3" fmla="*/ 1951714 w 3740278"/>
              <a:gd name="connsiteY3" fmla="*/ 2823593 h 3711627"/>
              <a:gd name="connsiteX4" fmla="*/ 2845386 w 3740278"/>
              <a:gd name="connsiteY4" fmla="*/ 1935558 h 3711627"/>
              <a:gd name="connsiteX5" fmla="*/ 893672 w 3740278"/>
              <a:gd name="connsiteY5" fmla="*/ 1935558 h 3711627"/>
              <a:gd name="connsiteX6" fmla="*/ 1788564 w 3740278"/>
              <a:gd name="connsiteY6" fmla="*/ 2823593 h 3711627"/>
              <a:gd name="connsiteX7" fmla="*/ 893672 w 3740278"/>
              <a:gd name="connsiteY7" fmla="*/ 3711627 h 3711627"/>
              <a:gd name="connsiteX8" fmla="*/ 0 w 3740278"/>
              <a:gd name="connsiteY8" fmla="*/ 2823593 h 3711627"/>
              <a:gd name="connsiteX9" fmla="*/ 893672 w 3740278"/>
              <a:gd name="connsiteY9" fmla="*/ 1935558 h 3711627"/>
              <a:gd name="connsiteX10" fmla="*/ 2845386 w 3740278"/>
              <a:gd name="connsiteY10" fmla="*/ 0 h 3711627"/>
              <a:gd name="connsiteX11" fmla="*/ 3740278 w 3740278"/>
              <a:gd name="connsiteY11" fmla="*/ 888035 h 3711627"/>
              <a:gd name="connsiteX12" fmla="*/ 2845386 w 3740278"/>
              <a:gd name="connsiteY12" fmla="*/ 1776069 h 3711627"/>
              <a:gd name="connsiteX13" fmla="*/ 1951714 w 3740278"/>
              <a:gd name="connsiteY13" fmla="*/ 888035 h 3711627"/>
              <a:gd name="connsiteX14" fmla="*/ 2845386 w 3740278"/>
              <a:gd name="connsiteY14" fmla="*/ 0 h 3711627"/>
              <a:gd name="connsiteX15" fmla="*/ 893672 w 3740278"/>
              <a:gd name="connsiteY15" fmla="*/ 0 h 3711627"/>
              <a:gd name="connsiteX16" fmla="*/ 1788564 w 3740278"/>
              <a:gd name="connsiteY16" fmla="*/ 888035 h 3711627"/>
              <a:gd name="connsiteX17" fmla="*/ 893672 w 3740278"/>
              <a:gd name="connsiteY17" fmla="*/ 1776069 h 3711627"/>
              <a:gd name="connsiteX18" fmla="*/ 0 w 3740278"/>
              <a:gd name="connsiteY18" fmla="*/ 888035 h 3711627"/>
              <a:gd name="connsiteX19" fmla="*/ 893672 w 3740278"/>
              <a:gd name="connsiteY19" fmla="*/ 0 h 37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40278" h="3711627">
                <a:moveTo>
                  <a:pt x="2845386" y="1935558"/>
                </a:moveTo>
                <a:cubicBezTo>
                  <a:pt x="3338489" y="1935558"/>
                  <a:pt x="3740278" y="2333058"/>
                  <a:pt x="3740278" y="2823593"/>
                </a:cubicBezTo>
                <a:cubicBezTo>
                  <a:pt x="3740278" y="3314128"/>
                  <a:pt x="3339710" y="3711627"/>
                  <a:pt x="2845386" y="3711627"/>
                </a:cubicBezTo>
                <a:cubicBezTo>
                  <a:pt x="2351066" y="3711627"/>
                  <a:pt x="1951714" y="3314128"/>
                  <a:pt x="1951714" y="2823593"/>
                </a:cubicBezTo>
                <a:cubicBezTo>
                  <a:pt x="1951714" y="2333058"/>
                  <a:pt x="2352282" y="1935558"/>
                  <a:pt x="2845386" y="1935558"/>
                </a:cubicBezTo>
                <a:close/>
                <a:moveTo>
                  <a:pt x="893672" y="1935558"/>
                </a:moveTo>
                <a:cubicBezTo>
                  <a:pt x="1386775" y="1935558"/>
                  <a:pt x="1788564" y="2333058"/>
                  <a:pt x="1788564" y="2823593"/>
                </a:cubicBezTo>
                <a:cubicBezTo>
                  <a:pt x="1788564" y="3314128"/>
                  <a:pt x="1387996" y="3711627"/>
                  <a:pt x="893672" y="3711627"/>
                </a:cubicBezTo>
                <a:cubicBezTo>
                  <a:pt x="399352" y="3711627"/>
                  <a:pt x="0" y="3314128"/>
                  <a:pt x="0" y="2823593"/>
                </a:cubicBezTo>
                <a:cubicBezTo>
                  <a:pt x="0" y="2333058"/>
                  <a:pt x="400568" y="1935558"/>
                  <a:pt x="893672" y="1935558"/>
                </a:cubicBezTo>
                <a:close/>
                <a:moveTo>
                  <a:pt x="2845386" y="0"/>
                </a:moveTo>
                <a:cubicBezTo>
                  <a:pt x="3338489" y="0"/>
                  <a:pt x="3740278" y="397500"/>
                  <a:pt x="3740278" y="888035"/>
                </a:cubicBezTo>
                <a:cubicBezTo>
                  <a:pt x="3740278" y="1378570"/>
                  <a:pt x="3339710" y="1776069"/>
                  <a:pt x="2845386" y="1776069"/>
                </a:cubicBezTo>
                <a:cubicBezTo>
                  <a:pt x="2351066" y="1776069"/>
                  <a:pt x="1951714" y="1378570"/>
                  <a:pt x="1951714" y="888035"/>
                </a:cubicBezTo>
                <a:cubicBezTo>
                  <a:pt x="1951714" y="397500"/>
                  <a:pt x="2352282" y="0"/>
                  <a:pt x="2845386" y="0"/>
                </a:cubicBezTo>
                <a:close/>
                <a:moveTo>
                  <a:pt x="893672" y="0"/>
                </a:moveTo>
                <a:cubicBezTo>
                  <a:pt x="1386775" y="0"/>
                  <a:pt x="1788564" y="397500"/>
                  <a:pt x="1788564" y="888035"/>
                </a:cubicBezTo>
                <a:cubicBezTo>
                  <a:pt x="1788564" y="1378570"/>
                  <a:pt x="1387996" y="1776069"/>
                  <a:pt x="893672" y="1776069"/>
                </a:cubicBezTo>
                <a:cubicBezTo>
                  <a:pt x="399352" y="1776069"/>
                  <a:pt x="0" y="1377359"/>
                  <a:pt x="0" y="888035"/>
                </a:cubicBezTo>
                <a:cubicBezTo>
                  <a:pt x="0" y="398710"/>
                  <a:pt x="400568" y="0"/>
                  <a:pt x="893672" y="0"/>
                </a:cubicBezTo>
                <a:close/>
              </a:path>
            </a:pathLst>
          </a:custGeom>
          <a:solidFill>
            <a:schemeClr val="tx2">
              <a:alpha val="71000"/>
            </a:schemeClr>
          </a:solidFill>
        </p:spPr>
        <p:txBody>
          <a:bodyPr wrap="square">
            <a:noAutofit/>
          </a:bodyPr>
          <a:lstStyle>
            <a:lvl1pPr marL="0" indent="0">
              <a:buFont typeface="Arial" panose="020B0604020202020204" pitchFamily="34" charset="0"/>
              <a:buNone/>
              <a:defRPr>
                <a:solidFill>
                  <a:schemeClr val="bg1"/>
                </a:solidFill>
              </a:defRPr>
            </a:lvl1pPr>
          </a:lstStyle>
          <a:p>
            <a:pPr lvl="0"/>
            <a:r>
              <a:rPr lang="en-GB"/>
              <a:t> </a:t>
            </a:r>
          </a:p>
        </p:txBody>
      </p:sp>
      <p:sp>
        <p:nvSpPr>
          <p:cNvPr id="5" name="Template Tip">
            <a:extLst>
              <a:ext uri="{FF2B5EF4-FFF2-40B4-BE49-F238E27FC236}">
                <a16:creationId xmlns:a16="http://schemas.microsoft.com/office/drawing/2014/main" id="{AB8DB335-3062-E02F-9971-BFFC0FBA68D3}"/>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26924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To maximise impact, do not adjust the font size.</a:t>
            </a:r>
            <a:br>
              <a:rPr lang="en-GB"/>
            </a:br>
            <a:r>
              <a:rPr lang="en-GB"/>
              <a:t>If the super symbol moves behind the image, right-click the image and send to back. </a:t>
            </a:r>
            <a:br>
              <a:rPr lang="en-GB"/>
            </a:br>
            <a:r>
              <a:rPr lang="en-GB"/>
              <a:t>This template tip can be deleted.</a:t>
            </a:r>
          </a:p>
        </p:txBody>
      </p:sp>
    </p:spTree>
    <p:extLst>
      <p:ext uri="{BB962C8B-B14F-4D97-AF65-F5344CB8AC3E}">
        <p14:creationId xmlns:p14="http://schemas.microsoft.com/office/powerpoint/2010/main" val="12898641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right Indigo with Custom Image">
    <p:spTree>
      <p:nvGrpSpPr>
        <p:cNvPr id="1" name=""/>
        <p:cNvGrpSpPr/>
        <p:nvPr/>
      </p:nvGrpSpPr>
      <p:grpSpPr>
        <a:xfrm>
          <a:off x="0" y="0"/>
          <a:ext cx="0" cy="0"/>
          <a:chOff x="0" y="0"/>
          <a:chExt cx="0" cy="0"/>
        </a:xfrm>
      </p:grpSpPr>
      <p:sp>
        <p:nvSpPr>
          <p:cNvPr id="21" name="Bright Indigo Shape">
            <a:extLst>
              <a:ext uri="{FF2B5EF4-FFF2-40B4-BE49-F238E27FC236}">
                <a16:creationId xmlns:a16="http://schemas.microsoft.com/office/drawing/2014/main" id="{0EB25463-23B2-4D7E-08DC-AAED6E642437}"/>
              </a:ext>
              <a:ext uri="{C183D7F6-B498-43B3-948B-1728B52AA6E4}">
                <adec:decorative xmlns:adec="http://schemas.microsoft.com/office/drawing/2017/decorative" val="1"/>
              </a:ext>
            </a:extLst>
          </p:cNvPr>
          <p:cNvSpPr/>
          <p:nvPr userDrawn="1"/>
        </p:nvSpPr>
        <p:spPr>
          <a:xfrm>
            <a:off x="0" y="1143000"/>
            <a:ext cx="4953000" cy="45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itle Placeholder 1">
            <a:extLst>
              <a:ext uri="{FF2B5EF4-FFF2-40B4-BE49-F238E27FC236}">
                <a16:creationId xmlns:a16="http://schemas.microsoft.com/office/drawing/2014/main" id="{D60AABA1-B317-4A3A-4CB0-CE28D26BA425}"/>
              </a:ext>
            </a:extLst>
          </p:cNvPr>
          <p:cNvSpPr>
            <a:spLocks noGrp="1"/>
          </p:cNvSpPr>
          <p:nvPr>
            <p:ph type="title" hasCustomPrompt="1"/>
          </p:nvPr>
        </p:nvSpPr>
        <p:spPr>
          <a:xfrm>
            <a:off x="742273" y="1793932"/>
            <a:ext cx="3809999" cy="2437590"/>
          </a:xfrm>
        </p:spPr>
        <p:txBody>
          <a:bodyPr anchor="b"/>
          <a:lstStyle>
            <a:lvl1pPr>
              <a:defRPr sz="4400">
                <a:solidFill>
                  <a:schemeClr val="bg1"/>
                </a:solidFill>
              </a:defRPr>
            </a:lvl1pPr>
          </a:lstStyle>
          <a:p>
            <a:r>
              <a:rPr lang="en-GB"/>
              <a:t>Lorem ipsum dolor sit </a:t>
            </a:r>
            <a:r>
              <a:rPr lang="en-GB" err="1"/>
              <a:t>amet</a:t>
            </a:r>
            <a:r>
              <a:rPr lang="en-GB"/>
              <a:t>, </a:t>
            </a:r>
            <a:r>
              <a:rPr lang="en-GB" err="1"/>
              <a:t>consectetuer</a:t>
            </a:r>
            <a:r>
              <a:rPr lang="en-GB"/>
              <a:t> </a:t>
            </a:r>
            <a:r>
              <a:rPr lang="en-GB" err="1"/>
              <a:t>adipiscing</a:t>
            </a:r>
            <a:endParaRPr lang="en-GB"/>
          </a:p>
        </p:txBody>
      </p:sp>
      <p:sp>
        <p:nvSpPr>
          <p:cNvPr id="23" name="Text Placeholder 2">
            <a:extLst>
              <a:ext uri="{FF2B5EF4-FFF2-40B4-BE49-F238E27FC236}">
                <a16:creationId xmlns:a16="http://schemas.microsoft.com/office/drawing/2014/main" id="{E1DB9EB3-21ED-DF4B-99A0-5C64F5B7B6D2}"/>
              </a:ext>
            </a:extLst>
          </p:cNvPr>
          <p:cNvSpPr>
            <a:spLocks noGrp="1"/>
          </p:cNvSpPr>
          <p:nvPr>
            <p:ph type="body" sz="quarter" idx="10" hasCustomPrompt="1"/>
          </p:nvPr>
        </p:nvSpPr>
        <p:spPr>
          <a:xfrm>
            <a:off x="742273" y="4443871"/>
            <a:ext cx="3809999" cy="754457"/>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endParaRPr lang="en-GB"/>
          </a:p>
        </p:txBody>
      </p:sp>
      <p:sp>
        <p:nvSpPr>
          <p:cNvPr id="20" name="Picture Placeholder">
            <a:extLst>
              <a:ext uri="{FF2B5EF4-FFF2-40B4-BE49-F238E27FC236}">
                <a16:creationId xmlns:a16="http://schemas.microsoft.com/office/drawing/2014/main" id="{9ABAF094-E45C-BCB0-9903-3BD9236D4CCF}"/>
              </a:ext>
              <a:ext uri="{C183D7F6-B498-43B3-948B-1728B52AA6E4}">
                <adec:decorative xmlns:adec="http://schemas.microsoft.com/office/drawing/2017/decorative" val="0"/>
              </a:ext>
            </a:extLst>
          </p:cNvPr>
          <p:cNvSpPr>
            <a:spLocks noGrp="1"/>
          </p:cNvSpPr>
          <p:nvPr userDrawn="1">
            <p:ph type="pic" sz="quarter" idx="34" hasCustomPrompt="1"/>
          </p:nvPr>
        </p:nvSpPr>
        <p:spPr>
          <a:xfrm>
            <a:off x="4191000" y="-1"/>
            <a:ext cx="8001000" cy="6476999"/>
          </a:xfrm>
          <a:custGeom>
            <a:avLst/>
            <a:gdLst>
              <a:gd name="connsiteX0" fmla="*/ 0 w 8001000"/>
              <a:gd name="connsiteY0" fmla="*/ 0 h 6476999"/>
              <a:gd name="connsiteX1" fmla="*/ 8001000 w 8001000"/>
              <a:gd name="connsiteY1" fmla="*/ 0 h 6476999"/>
              <a:gd name="connsiteX2" fmla="*/ 8001000 w 8001000"/>
              <a:gd name="connsiteY2" fmla="*/ 6476999 h 6476999"/>
              <a:gd name="connsiteX3" fmla="*/ 0 w 8001000"/>
              <a:gd name="connsiteY3" fmla="*/ 6476999 h 6476999"/>
              <a:gd name="connsiteX4" fmla="*/ 0 w 8001000"/>
              <a:gd name="connsiteY4" fmla="*/ 5715001 h 6476999"/>
              <a:gd name="connsiteX5" fmla="*/ 762000 w 8001000"/>
              <a:gd name="connsiteY5" fmla="*/ 5715001 h 6476999"/>
              <a:gd name="connsiteX6" fmla="*/ 762000 w 8001000"/>
              <a:gd name="connsiteY6" fmla="*/ 1143001 h 6476999"/>
              <a:gd name="connsiteX7" fmla="*/ 0 w 8001000"/>
              <a:gd name="connsiteY7" fmla="*/ 1143001 h 64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01000" h="6476999">
                <a:moveTo>
                  <a:pt x="0" y="0"/>
                </a:moveTo>
                <a:lnTo>
                  <a:pt x="8001000" y="0"/>
                </a:lnTo>
                <a:lnTo>
                  <a:pt x="8001000" y="6476999"/>
                </a:lnTo>
                <a:lnTo>
                  <a:pt x="0" y="6476999"/>
                </a:lnTo>
                <a:lnTo>
                  <a:pt x="0" y="5715001"/>
                </a:lnTo>
                <a:lnTo>
                  <a:pt x="762000" y="5715001"/>
                </a:lnTo>
                <a:lnTo>
                  <a:pt x="762000" y="1143001"/>
                </a:lnTo>
                <a:lnTo>
                  <a:pt x="0" y="1143001"/>
                </a:lnTo>
                <a:close/>
              </a:path>
            </a:pathLst>
          </a:custGeom>
          <a:solidFill>
            <a:schemeClr val="bg1">
              <a:lumMod val="85000"/>
            </a:schemeClr>
          </a:solidFill>
        </p:spPr>
        <p:txBody>
          <a:bodyPr wrap="square" lIns="36000" tIns="144000" rIns="36000">
            <a:noAutofit/>
          </a:bodyPr>
          <a:lstStyle>
            <a:lvl1pPr marL="0" indent="0" algn="ctr">
              <a:buFont typeface="Arial" panose="020B0604020202020204" pitchFamily="34" charset="0"/>
              <a:buNone/>
              <a:defRPr sz="1400"/>
            </a:lvl1pPr>
          </a:lstStyle>
          <a:p>
            <a:r>
              <a:rPr lang="en-GB"/>
              <a:t>Click icon to insert image</a:t>
            </a:r>
          </a:p>
        </p:txBody>
      </p:sp>
      <p:sp>
        <p:nvSpPr>
          <p:cNvPr id="18" name="Super Symbol Graphic">
            <a:extLst>
              <a:ext uri="{FF2B5EF4-FFF2-40B4-BE49-F238E27FC236}">
                <a16:creationId xmlns:a16="http://schemas.microsoft.com/office/drawing/2014/main" id="{ACEAF058-C50E-57F1-AACF-CBDA10899133}"/>
              </a:ext>
              <a:ext uri="{C183D7F6-B498-43B3-948B-1728B52AA6E4}">
                <adec:decorative xmlns:adec="http://schemas.microsoft.com/office/drawing/2017/decorative" val="1"/>
              </a:ext>
            </a:extLst>
          </p:cNvPr>
          <p:cNvSpPr>
            <a:spLocks noGrp="1"/>
          </p:cNvSpPr>
          <p:nvPr userDrawn="1">
            <p:ph type="body" sz="quarter" idx="33" hasCustomPrompt="1"/>
          </p:nvPr>
        </p:nvSpPr>
        <p:spPr>
          <a:xfrm>
            <a:off x="9144000" y="-644577"/>
            <a:ext cx="3740278" cy="3711627"/>
          </a:xfrm>
          <a:custGeom>
            <a:avLst/>
            <a:gdLst>
              <a:gd name="connsiteX0" fmla="*/ 2845386 w 3740278"/>
              <a:gd name="connsiteY0" fmla="*/ 1935558 h 3711627"/>
              <a:gd name="connsiteX1" fmla="*/ 3740278 w 3740278"/>
              <a:gd name="connsiteY1" fmla="*/ 2823593 h 3711627"/>
              <a:gd name="connsiteX2" fmla="*/ 2845386 w 3740278"/>
              <a:gd name="connsiteY2" fmla="*/ 3711627 h 3711627"/>
              <a:gd name="connsiteX3" fmla="*/ 1951714 w 3740278"/>
              <a:gd name="connsiteY3" fmla="*/ 2823593 h 3711627"/>
              <a:gd name="connsiteX4" fmla="*/ 2845386 w 3740278"/>
              <a:gd name="connsiteY4" fmla="*/ 1935558 h 3711627"/>
              <a:gd name="connsiteX5" fmla="*/ 893672 w 3740278"/>
              <a:gd name="connsiteY5" fmla="*/ 1935558 h 3711627"/>
              <a:gd name="connsiteX6" fmla="*/ 1788564 w 3740278"/>
              <a:gd name="connsiteY6" fmla="*/ 2823593 h 3711627"/>
              <a:gd name="connsiteX7" fmla="*/ 893672 w 3740278"/>
              <a:gd name="connsiteY7" fmla="*/ 3711627 h 3711627"/>
              <a:gd name="connsiteX8" fmla="*/ 0 w 3740278"/>
              <a:gd name="connsiteY8" fmla="*/ 2823593 h 3711627"/>
              <a:gd name="connsiteX9" fmla="*/ 893672 w 3740278"/>
              <a:gd name="connsiteY9" fmla="*/ 1935558 h 3711627"/>
              <a:gd name="connsiteX10" fmla="*/ 2845386 w 3740278"/>
              <a:gd name="connsiteY10" fmla="*/ 0 h 3711627"/>
              <a:gd name="connsiteX11" fmla="*/ 3740278 w 3740278"/>
              <a:gd name="connsiteY11" fmla="*/ 888035 h 3711627"/>
              <a:gd name="connsiteX12" fmla="*/ 2845386 w 3740278"/>
              <a:gd name="connsiteY12" fmla="*/ 1776069 h 3711627"/>
              <a:gd name="connsiteX13" fmla="*/ 1951714 w 3740278"/>
              <a:gd name="connsiteY13" fmla="*/ 888035 h 3711627"/>
              <a:gd name="connsiteX14" fmla="*/ 2845386 w 3740278"/>
              <a:gd name="connsiteY14" fmla="*/ 0 h 3711627"/>
              <a:gd name="connsiteX15" fmla="*/ 893672 w 3740278"/>
              <a:gd name="connsiteY15" fmla="*/ 0 h 3711627"/>
              <a:gd name="connsiteX16" fmla="*/ 1788564 w 3740278"/>
              <a:gd name="connsiteY16" fmla="*/ 888035 h 3711627"/>
              <a:gd name="connsiteX17" fmla="*/ 893672 w 3740278"/>
              <a:gd name="connsiteY17" fmla="*/ 1776069 h 3711627"/>
              <a:gd name="connsiteX18" fmla="*/ 0 w 3740278"/>
              <a:gd name="connsiteY18" fmla="*/ 888035 h 3711627"/>
              <a:gd name="connsiteX19" fmla="*/ 893672 w 3740278"/>
              <a:gd name="connsiteY19" fmla="*/ 0 h 37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40278" h="3711627">
                <a:moveTo>
                  <a:pt x="2845386" y="1935558"/>
                </a:moveTo>
                <a:cubicBezTo>
                  <a:pt x="3338489" y="1935558"/>
                  <a:pt x="3740278" y="2333058"/>
                  <a:pt x="3740278" y="2823593"/>
                </a:cubicBezTo>
                <a:cubicBezTo>
                  <a:pt x="3740278" y="3314128"/>
                  <a:pt x="3339710" y="3711627"/>
                  <a:pt x="2845386" y="3711627"/>
                </a:cubicBezTo>
                <a:cubicBezTo>
                  <a:pt x="2351066" y="3711627"/>
                  <a:pt x="1951714" y="3314128"/>
                  <a:pt x="1951714" y="2823593"/>
                </a:cubicBezTo>
                <a:cubicBezTo>
                  <a:pt x="1951714" y="2333058"/>
                  <a:pt x="2352282" y="1935558"/>
                  <a:pt x="2845386" y="1935558"/>
                </a:cubicBezTo>
                <a:close/>
                <a:moveTo>
                  <a:pt x="893672" y="1935558"/>
                </a:moveTo>
                <a:cubicBezTo>
                  <a:pt x="1386775" y="1935558"/>
                  <a:pt x="1788564" y="2333058"/>
                  <a:pt x="1788564" y="2823593"/>
                </a:cubicBezTo>
                <a:cubicBezTo>
                  <a:pt x="1788564" y="3314128"/>
                  <a:pt x="1387996" y="3711627"/>
                  <a:pt x="893672" y="3711627"/>
                </a:cubicBezTo>
                <a:cubicBezTo>
                  <a:pt x="399352" y="3711627"/>
                  <a:pt x="0" y="3314128"/>
                  <a:pt x="0" y="2823593"/>
                </a:cubicBezTo>
                <a:cubicBezTo>
                  <a:pt x="0" y="2333058"/>
                  <a:pt x="400568" y="1935558"/>
                  <a:pt x="893672" y="1935558"/>
                </a:cubicBezTo>
                <a:close/>
                <a:moveTo>
                  <a:pt x="2845386" y="0"/>
                </a:moveTo>
                <a:cubicBezTo>
                  <a:pt x="3338489" y="0"/>
                  <a:pt x="3740278" y="397500"/>
                  <a:pt x="3740278" y="888035"/>
                </a:cubicBezTo>
                <a:cubicBezTo>
                  <a:pt x="3740278" y="1378570"/>
                  <a:pt x="3339710" y="1776069"/>
                  <a:pt x="2845386" y="1776069"/>
                </a:cubicBezTo>
                <a:cubicBezTo>
                  <a:pt x="2351066" y="1776069"/>
                  <a:pt x="1951714" y="1378570"/>
                  <a:pt x="1951714" y="888035"/>
                </a:cubicBezTo>
                <a:cubicBezTo>
                  <a:pt x="1951714" y="397500"/>
                  <a:pt x="2352282" y="0"/>
                  <a:pt x="2845386" y="0"/>
                </a:cubicBezTo>
                <a:close/>
                <a:moveTo>
                  <a:pt x="893672" y="0"/>
                </a:moveTo>
                <a:cubicBezTo>
                  <a:pt x="1386775" y="0"/>
                  <a:pt x="1788564" y="397500"/>
                  <a:pt x="1788564" y="888035"/>
                </a:cubicBezTo>
                <a:cubicBezTo>
                  <a:pt x="1788564" y="1378570"/>
                  <a:pt x="1387996" y="1776069"/>
                  <a:pt x="893672" y="1776069"/>
                </a:cubicBezTo>
                <a:cubicBezTo>
                  <a:pt x="399352" y="1776069"/>
                  <a:pt x="0" y="1377359"/>
                  <a:pt x="0" y="888035"/>
                </a:cubicBezTo>
                <a:cubicBezTo>
                  <a:pt x="0" y="398710"/>
                  <a:pt x="400568" y="0"/>
                  <a:pt x="893672" y="0"/>
                </a:cubicBezTo>
                <a:close/>
              </a:path>
            </a:pathLst>
          </a:custGeom>
          <a:solidFill>
            <a:schemeClr val="accent6">
              <a:alpha val="71000"/>
            </a:schemeClr>
          </a:solidFill>
        </p:spPr>
        <p:txBody>
          <a:bodyPr wrap="square">
            <a:noAutofit/>
          </a:bodyPr>
          <a:lstStyle>
            <a:lvl1pPr marL="0" indent="0">
              <a:buFont typeface="Arial" panose="020B0604020202020204" pitchFamily="34" charset="0"/>
              <a:buNone/>
              <a:defRPr>
                <a:solidFill>
                  <a:schemeClr val="bg1"/>
                </a:solidFill>
              </a:defRPr>
            </a:lvl1pPr>
          </a:lstStyle>
          <a:p>
            <a:pPr lvl="0"/>
            <a:r>
              <a:rPr lang="en-GB"/>
              <a:t> </a:t>
            </a:r>
          </a:p>
        </p:txBody>
      </p:sp>
      <p:sp>
        <p:nvSpPr>
          <p:cNvPr id="4" name="Template Tip">
            <a:extLst>
              <a:ext uri="{FF2B5EF4-FFF2-40B4-BE49-F238E27FC236}">
                <a16:creationId xmlns:a16="http://schemas.microsoft.com/office/drawing/2014/main" id="{13D1BD6C-8097-AAB7-C3D9-5904A0D90E78}"/>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26924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To maximise impact, do not adjust the font size.</a:t>
            </a:r>
            <a:br>
              <a:rPr lang="en-GB"/>
            </a:br>
            <a:r>
              <a:rPr lang="en-GB"/>
              <a:t>If the super symbol moves behind the image, right-click the image and send to back. </a:t>
            </a:r>
            <a:br>
              <a:rPr lang="en-GB"/>
            </a:br>
            <a:r>
              <a:rPr lang="en-GB"/>
              <a:t>This template tip can be deleted.</a:t>
            </a:r>
          </a:p>
        </p:txBody>
      </p:sp>
    </p:spTree>
    <p:extLst>
      <p:ext uri="{BB962C8B-B14F-4D97-AF65-F5344CB8AC3E}">
        <p14:creationId xmlns:p14="http://schemas.microsoft.com/office/powerpoint/2010/main" val="11060006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id-Indigo with Blue Super Symbol">
    <p:spTree>
      <p:nvGrpSpPr>
        <p:cNvPr id="1" name=""/>
        <p:cNvGrpSpPr/>
        <p:nvPr/>
      </p:nvGrpSpPr>
      <p:grpSpPr>
        <a:xfrm>
          <a:off x="0" y="0"/>
          <a:ext cx="0" cy="0"/>
          <a:chOff x="0" y="0"/>
          <a:chExt cx="0" cy="0"/>
        </a:xfrm>
      </p:grpSpPr>
      <p:sp>
        <p:nvSpPr>
          <p:cNvPr id="5" name="Mid Indigo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rgbClr val="FFFFFF"/>
                </a:solidFill>
              </a:defRPr>
            </a:lvl1pPr>
          </a:lstStyle>
          <a:p>
            <a:r>
              <a:rPr lang="en-GB"/>
              <a:t>Lorem ipsum dolor sit </a:t>
            </a:r>
            <a:r>
              <a:rPr lang="en-GB" err="1"/>
              <a:t>amet</a:t>
            </a:r>
            <a:r>
              <a:rPr lang="en-GB"/>
              <a:t>, </a:t>
            </a:r>
            <a:r>
              <a:rPr lang="en-GB" err="1"/>
              <a:t>consectetuer</a:t>
            </a:r>
            <a:r>
              <a:rPr lang="en-GB"/>
              <a:t> </a:t>
            </a:r>
            <a:r>
              <a:rPr lang="en-GB" err="1"/>
              <a:t>adipiscing</a:t>
            </a:r>
            <a:endParaRPr lang="en-GB"/>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endParaRPr lang="en-GB"/>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chemeClr val="accent5"/>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3" name="Template Tip">
            <a:extLst>
              <a:ext uri="{FF2B5EF4-FFF2-40B4-BE49-F238E27FC236}">
                <a16:creationId xmlns:a16="http://schemas.microsoft.com/office/drawing/2014/main" id="{D680A0DC-A0C0-51FD-A200-F4E81D01EABC}"/>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16510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To maximise impact, do not adjust the font size.</a:t>
            </a:r>
            <a:br>
              <a:rPr lang="en-GB"/>
            </a:br>
            <a:r>
              <a:rPr lang="en-GB"/>
              <a:t>This template tip can be deleted.</a:t>
            </a:r>
          </a:p>
        </p:txBody>
      </p:sp>
    </p:spTree>
    <p:extLst>
      <p:ext uri="{BB962C8B-B14F-4D97-AF65-F5344CB8AC3E}">
        <p14:creationId xmlns:p14="http://schemas.microsoft.com/office/powerpoint/2010/main" val="3984842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D619BD-DBA0-0845-3BE1-02D19CC78285}"/>
              </a:ext>
            </a:extLst>
          </p:cNvPr>
          <p:cNvSpPr>
            <a:spLocks noGrp="1"/>
          </p:cNvSpPr>
          <p:nvPr>
            <p:ph type="title" hasCustomPrompt="1"/>
          </p:nvPr>
        </p:nvSpPr>
        <p:spPr>
          <a:xfrm>
            <a:off x="768350" y="4535240"/>
            <a:ext cx="4034970" cy="1151083"/>
          </a:xfrm>
        </p:spPr>
        <p:txBody>
          <a:bodyPr/>
          <a:lstStyle>
            <a:lvl1pPr>
              <a:lnSpc>
                <a:spcPct val="85000"/>
              </a:lnSpc>
              <a:defRPr sz="4400"/>
            </a:lvl1pPr>
          </a:lstStyle>
          <a:p>
            <a:r>
              <a:rPr lang="en-GB"/>
              <a:t>Presentation title goes here</a:t>
            </a:r>
          </a:p>
        </p:txBody>
      </p:sp>
      <p:sp>
        <p:nvSpPr>
          <p:cNvPr id="17" name="Subtitle Placeholder 2">
            <a:extLst>
              <a:ext uri="{FF2B5EF4-FFF2-40B4-BE49-F238E27FC236}">
                <a16:creationId xmlns:a16="http://schemas.microsoft.com/office/drawing/2014/main" id="{A218CCBE-EA40-E284-71FF-133674BC55DC}"/>
              </a:ext>
            </a:extLst>
          </p:cNvPr>
          <p:cNvSpPr>
            <a:spLocks noGrp="1"/>
          </p:cNvSpPr>
          <p:nvPr>
            <p:ph type="body" sz="quarter" idx="32" hasCustomPrompt="1"/>
          </p:nvPr>
        </p:nvSpPr>
        <p:spPr>
          <a:xfrm>
            <a:off x="768350" y="5836949"/>
            <a:ext cx="4034970" cy="309058"/>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sp>
        <p:nvSpPr>
          <p:cNvPr id="28" name="Picture Placeholder Right">
            <a:extLst>
              <a:ext uri="{FF2B5EF4-FFF2-40B4-BE49-F238E27FC236}">
                <a16:creationId xmlns:a16="http://schemas.microsoft.com/office/drawing/2014/main" id="{FC0A6E71-663D-84FE-F2BF-539598EE4EB9}"/>
              </a:ext>
              <a:ext uri="{C183D7F6-B498-43B3-948B-1728B52AA6E4}">
                <adec:decorative xmlns:adec="http://schemas.microsoft.com/office/drawing/2017/decorative" val="0"/>
              </a:ext>
            </a:extLst>
          </p:cNvPr>
          <p:cNvSpPr>
            <a:spLocks noGrp="1"/>
          </p:cNvSpPr>
          <p:nvPr>
            <p:ph type="pic" sz="quarter" idx="37" hasCustomPrompt="1"/>
          </p:nvPr>
        </p:nvSpPr>
        <p:spPr>
          <a:xfrm>
            <a:off x="6857983" y="1904998"/>
            <a:ext cx="5334017" cy="4953001"/>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7" name="Picture Placeholder Middle">
            <a:extLst>
              <a:ext uri="{FF2B5EF4-FFF2-40B4-BE49-F238E27FC236}">
                <a16:creationId xmlns:a16="http://schemas.microsoft.com/office/drawing/2014/main" id="{3530DA25-D036-506A-8326-82E8BEC38FAD}"/>
              </a:ext>
              <a:ext uri="{C183D7F6-B498-43B3-948B-1728B52AA6E4}">
                <adec:decorative xmlns:adec="http://schemas.microsoft.com/office/drawing/2017/decorative" val="0"/>
              </a:ext>
            </a:extLst>
          </p:cNvPr>
          <p:cNvSpPr>
            <a:spLocks noGrp="1"/>
          </p:cNvSpPr>
          <p:nvPr>
            <p:ph type="pic" sz="quarter" idx="36" hasCustomPrompt="1"/>
          </p:nvPr>
        </p:nvSpPr>
        <p:spPr>
          <a:xfrm>
            <a:off x="5334000" y="0"/>
            <a:ext cx="5333987" cy="6094997"/>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9" name="Picture Placeholder Left">
            <a:extLst>
              <a:ext uri="{FF2B5EF4-FFF2-40B4-BE49-F238E27FC236}">
                <a16:creationId xmlns:a16="http://schemas.microsoft.com/office/drawing/2014/main" id="{18059C89-4AA8-801A-9816-979DF1B5193E}"/>
              </a:ext>
              <a:ext uri="{C183D7F6-B498-43B3-948B-1728B52AA6E4}">
                <adec:decorative xmlns:adec="http://schemas.microsoft.com/office/drawing/2017/decorative" val="0"/>
              </a:ext>
            </a:extLst>
          </p:cNvPr>
          <p:cNvSpPr>
            <a:spLocks noGrp="1"/>
          </p:cNvSpPr>
          <p:nvPr>
            <p:ph type="pic" sz="quarter" idx="29" hasCustomPrompt="1"/>
          </p:nvPr>
        </p:nvSpPr>
        <p:spPr>
          <a:xfrm>
            <a:off x="-1" y="1905000"/>
            <a:ext cx="5714999" cy="2286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pic>
        <p:nvPicPr>
          <p:cNvPr id="5" name="Logo">
            <a:extLst>
              <a:ext uri="{FF2B5EF4-FFF2-40B4-BE49-F238E27FC236}">
                <a16:creationId xmlns:a16="http://schemas.microsoft.com/office/drawing/2014/main" id="{0ACD59C3-7C7F-AA7A-574E-1A1FF52EDCA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000" y="762000"/>
            <a:ext cx="2657746" cy="764102"/>
          </a:xfrm>
          <a:prstGeom prst="rect">
            <a:avLst/>
          </a:prstGeom>
        </p:spPr>
      </p:pic>
      <p:sp>
        <p:nvSpPr>
          <p:cNvPr id="21" name="Indigo Overlay Right">
            <a:extLst>
              <a:ext uri="{FF2B5EF4-FFF2-40B4-BE49-F238E27FC236}">
                <a16:creationId xmlns:a16="http://schemas.microsoft.com/office/drawing/2014/main" id="{3C170636-961A-F989-AE38-DDF1F45B890B}"/>
              </a:ext>
              <a:ext uri="{C183D7F6-B498-43B3-948B-1728B52AA6E4}">
                <adec:decorative xmlns:adec="http://schemas.microsoft.com/office/drawing/2017/decorative" val="1"/>
              </a:ext>
            </a:extLst>
          </p:cNvPr>
          <p:cNvSpPr>
            <a:spLocks noGrp="1"/>
          </p:cNvSpPr>
          <p:nvPr>
            <p:ph type="body" sz="quarter" idx="34" hasCustomPrompt="1"/>
          </p:nvPr>
        </p:nvSpPr>
        <p:spPr>
          <a:xfrm>
            <a:off x="6857996" y="1906200"/>
            <a:ext cx="3809991" cy="4188798"/>
          </a:xfrm>
          <a:solidFill>
            <a:schemeClr val="accent1">
              <a:alpha val="5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8" name="Indigo Overlay Left">
            <a:extLst>
              <a:ext uri="{FF2B5EF4-FFF2-40B4-BE49-F238E27FC236}">
                <a16:creationId xmlns:a16="http://schemas.microsoft.com/office/drawing/2014/main" id="{B0CC592E-BE00-CFA8-748D-FB8197C78CAD}"/>
              </a:ext>
              <a:ext uri="{C183D7F6-B498-43B3-948B-1728B52AA6E4}">
                <adec:decorative xmlns:adec="http://schemas.microsoft.com/office/drawing/2017/decorative" val="1"/>
              </a:ext>
            </a:extLst>
          </p:cNvPr>
          <p:cNvSpPr>
            <a:spLocks noGrp="1"/>
          </p:cNvSpPr>
          <p:nvPr>
            <p:ph type="body" sz="quarter" idx="33" hasCustomPrompt="1"/>
          </p:nvPr>
        </p:nvSpPr>
        <p:spPr>
          <a:xfrm>
            <a:off x="5333999" y="1906200"/>
            <a:ext cx="380999" cy="2284800"/>
          </a:xfrm>
          <a:solidFill>
            <a:schemeClr val="accent1">
              <a:alpha val="5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 name="Template Tip">
            <a:extLst>
              <a:ext uri="{FF2B5EF4-FFF2-40B4-BE49-F238E27FC236}">
                <a16:creationId xmlns:a16="http://schemas.microsoft.com/office/drawing/2014/main" id="{A1553896-6CD8-AFAC-0775-B04C048E3B02}"/>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92125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6" name="Reset Image Tip">
            <a:extLst>
              <a:ext uri="{FF2B5EF4-FFF2-40B4-BE49-F238E27FC236}">
                <a16:creationId xmlns:a16="http://schemas.microsoft.com/office/drawing/2014/main" id="{57919FBD-A9D8-516C-B29B-0011C0F455F9}"/>
              </a:ext>
              <a:ext uri="{C183D7F6-B498-43B3-948B-1728B52AA6E4}">
                <adec:decorative xmlns:adec="http://schemas.microsoft.com/office/drawing/2017/decorative" val="1"/>
              </a:ext>
            </a:extLst>
          </p:cNvPr>
          <p:cNvSpPr>
            <a:spLocks noGrp="1"/>
          </p:cNvSpPr>
          <p:nvPr>
            <p:ph type="body" sz="quarter" idx="38" hasCustomPrompt="1"/>
          </p:nvPr>
        </p:nvSpPr>
        <p:spPr>
          <a:xfrm>
            <a:off x="-2481944" y="5042565"/>
            <a:ext cx="2304143" cy="948913"/>
          </a:xfrm>
          <a:blipFill>
            <a:blip r:embed="rId4"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3080141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2" accel="50000" decel="50000" fill="hold" grpId="0" nodeType="withEffect">
                                  <p:stCondLst>
                                    <p:cond delay="5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1+#ppt_w/2"/>
                                          </p:val>
                                        </p:tav>
                                        <p:tav tm="100000">
                                          <p:val>
                                            <p:strVal val="#ppt_x"/>
                                          </p:val>
                                        </p:tav>
                                      </p:tavLst>
                                    </p:anim>
                                    <p:anim calcmode="lin" valueType="num">
                                      <p:cBhvr additive="base">
                                        <p:cTn id="12" dur="1000" fill="hold"/>
                                        <p:tgtEl>
                                          <p:spTgt spid="28"/>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10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0-#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60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50"/>
                                        <p:tgtEl>
                                          <p:spTgt spid="2"/>
                                        </p:tgtEl>
                                      </p:cBhvr>
                                    </p:animEffect>
                                  </p:childTnLst>
                                </p:cTn>
                              </p:par>
                              <p:par>
                                <p:cTn id="26" presetID="42" presetClass="path" presetSubtype="0" decel="100000" fill="hold" grpId="1" nodeType="withEffect">
                                  <p:stCondLst>
                                    <p:cond delay="2000"/>
                                  </p:stCondLst>
                                  <p:childTnLst>
                                    <p:animMotion origin="layout" path="M -0.01719 -0.00023 L 4.375E-6 1.11111E-6 " pathEditMode="relative" rAng="0" ptsTypes="AA">
                                      <p:cBhvr>
                                        <p:cTn id="27" dur="500" fill="hold"/>
                                        <p:tgtEl>
                                          <p:spTgt spid="2"/>
                                        </p:tgtEl>
                                        <p:attrNameLst>
                                          <p:attrName>ppt_x</p:attrName>
                                          <p:attrName>ppt_y</p:attrName>
                                        </p:attrNameLst>
                                      </p:cBhvr>
                                      <p:rCtr x="859" y="0"/>
                                    </p:animMotion>
                                  </p:childTnLst>
                                </p:cTn>
                              </p:par>
                              <p:par>
                                <p:cTn id="28" presetID="10" presetClass="entr" presetSubtype="0" fill="hold" grpId="0" nodeType="withEffect">
                                  <p:stCondLst>
                                    <p:cond delay="200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fade">
                                      <p:cBhvr>
                                        <p:cTn id="30" dur="250"/>
                                        <p:tgtEl>
                                          <p:spTgt spid="17">
                                            <p:txEl>
                                              <p:pRg st="0" end="0"/>
                                            </p:txEl>
                                          </p:spTgt>
                                        </p:tgtEl>
                                      </p:cBhvr>
                                    </p:animEffect>
                                  </p:childTnLst>
                                </p:cTn>
                              </p:par>
                              <p:par>
                                <p:cTn id="31" presetID="42" presetClass="path" presetSubtype="0" decel="100000" fill="hold" grpId="1" nodeType="withEffect">
                                  <p:stCondLst>
                                    <p:cond delay="2000"/>
                                  </p:stCondLst>
                                  <p:childTnLst>
                                    <p:animMotion origin="layout" path="M -0.01719 -0.00023 L -4.16667E-7 3.7037E-7 " pathEditMode="relative" rAng="0" ptsTypes="AA">
                                      <p:cBhvr>
                                        <p:cTn id="32" dur="500" fill="hold"/>
                                        <p:tgtEl>
                                          <p:spTgt spid="17">
                                            <p:txEl>
                                              <p:pRg st="0" end="0"/>
                                            </p:txEl>
                                          </p:spTgt>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build="p">
        <p:tmplLst>
          <p:tmpl lvl="1">
            <p:tnLst>
              <p:par>
                <p:cTn presetID="10" presetClass="entr" presetSubtype="0" fill="hold" nodeType="withEffect">
                  <p:stCondLst>
                    <p:cond delay="2000"/>
                  </p:stCondLst>
                  <p:childTnLst>
                    <p:set>
                      <p:cBhvr>
                        <p:cTn dur="1" fill="hold">
                          <p:stCondLst>
                            <p:cond delay="0"/>
                          </p:stCondLst>
                        </p:cTn>
                        <p:tgtEl>
                          <p:spTgt spid="17"/>
                        </p:tgtEl>
                        <p:attrNameLst>
                          <p:attrName>style.visibility</p:attrName>
                        </p:attrNameLst>
                      </p:cBhvr>
                      <p:to>
                        <p:strVal val="visible"/>
                      </p:to>
                    </p:set>
                    <p:animEffect transition="in" filter="fade">
                      <p:cBhvr>
                        <p:cTn dur="250"/>
                        <p:tgtEl>
                          <p:spTgt spid="17"/>
                        </p:tgtEl>
                      </p:cBhvr>
                    </p:animEffect>
                  </p:childTnLst>
                </p:cTn>
              </p:par>
            </p:tnLst>
          </p:tmpl>
        </p:tmplLst>
      </p:bldP>
      <p:bldP spid="17" grpId="1" build="p">
        <p:tmplLst>
          <p:tmpl lvl="1">
            <p:tnLst>
              <p:par>
                <p:cTn presetID="42" presetClass="path" presetSubtype="0" decel="100000" fill="hold" nodeType="withEffect">
                  <p:stCondLst>
                    <p:cond delay="2000"/>
                  </p:stCondLst>
                  <p:childTnLst>
                    <p:animMotion origin="layout" path="M -0.01719 -0.00023 L -4.16667E-7 3.7037E-7 " pathEditMode="relative" rAng="0" ptsTypes="AA">
                      <p:cBhvr>
                        <p:cTn dur="500" fill="hold"/>
                        <p:tgtEl>
                          <p:spTgt spid="17"/>
                        </p:tgtEl>
                        <p:attrNameLst>
                          <p:attrName>ppt_x</p:attrName>
                          <p:attrName>ppt_y</p:attrName>
                        </p:attrNameLst>
                      </p:cBhvr>
                      <p:rCtr x="859" y="0"/>
                    </p:animMotion>
                  </p:childTnLst>
                </p:cTn>
              </p:par>
            </p:tnLst>
          </p:tmpl>
        </p:tmplLst>
      </p:bldP>
      <p:bldP spid="28" grpId="0" animBg="1"/>
      <p:bldP spid="27" grpId="0" animBg="1"/>
      <p:bldP spid="9" grpId="0" animBg="1"/>
      <p:bldP spid="21" grpId="0" animBg="1">
        <p:tmplLst>
          <p:tmpl>
            <p:tnLst>
              <p:par>
                <p:cTn presetID="10" presetClass="entr" presetSubtype="0" fill="hold" nodeType="withEffect">
                  <p:stCondLst>
                    <p:cond delay="10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18" grpId="0" animBg="1">
        <p:tmplLst>
          <p:tmpl>
            <p:tnLst>
              <p:par>
                <p:cTn presetID="10" presetClass="entr" presetSubtype="0" fill="hold" nodeType="withEffect">
                  <p:stCondLst>
                    <p:cond delay="16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id-Indigo with Orange Super Symbol">
    <p:spTree>
      <p:nvGrpSpPr>
        <p:cNvPr id="1" name=""/>
        <p:cNvGrpSpPr/>
        <p:nvPr/>
      </p:nvGrpSpPr>
      <p:grpSpPr>
        <a:xfrm>
          <a:off x="0" y="0"/>
          <a:ext cx="0" cy="0"/>
          <a:chOff x="0" y="0"/>
          <a:chExt cx="0" cy="0"/>
        </a:xfrm>
      </p:grpSpPr>
      <p:sp>
        <p:nvSpPr>
          <p:cNvPr id="5" name="Mid Indigo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rgbClr val="FFFFFF"/>
                </a:solidFill>
              </a:defRPr>
            </a:lvl1pPr>
          </a:lstStyle>
          <a:p>
            <a:r>
              <a:rPr lang="en-GB"/>
              <a:t>Lorem ipsum dolor sit </a:t>
            </a:r>
            <a:r>
              <a:rPr lang="en-GB" err="1"/>
              <a:t>amet</a:t>
            </a:r>
            <a:r>
              <a:rPr lang="en-GB"/>
              <a:t>, </a:t>
            </a:r>
            <a:r>
              <a:rPr lang="en-GB" err="1"/>
              <a:t>consectetuer</a:t>
            </a:r>
            <a:r>
              <a:rPr lang="en-GB"/>
              <a:t> </a:t>
            </a:r>
            <a:r>
              <a:rPr lang="en-GB" err="1"/>
              <a:t>adipiscing</a:t>
            </a:r>
            <a:r>
              <a:rPr lang="en-GB"/>
              <a:t> </a:t>
            </a:r>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endParaRPr lang="en-GB"/>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chemeClr val="accent4"/>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3" name="Template Tip">
            <a:extLst>
              <a:ext uri="{FF2B5EF4-FFF2-40B4-BE49-F238E27FC236}">
                <a16:creationId xmlns:a16="http://schemas.microsoft.com/office/drawing/2014/main" id="{7750005A-A74D-8327-EF63-2F287C7FA0D8}"/>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16510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To maximise impact, do not adjust the font size.</a:t>
            </a:r>
            <a:br>
              <a:rPr lang="en-GB"/>
            </a:br>
            <a:r>
              <a:rPr lang="en-GB"/>
              <a:t>This template tip can be deleted.</a:t>
            </a:r>
          </a:p>
        </p:txBody>
      </p:sp>
    </p:spTree>
    <p:extLst>
      <p:ext uri="{BB962C8B-B14F-4D97-AF65-F5344CB8AC3E}">
        <p14:creationId xmlns:p14="http://schemas.microsoft.com/office/powerpoint/2010/main" val="199650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d-Indigo with Yellow Super Symbol">
    <p:spTree>
      <p:nvGrpSpPr>
        <p:cNvPr id="1" name=""/>
        <p:cNvGrpSpPr/>
        <p:nvPr/>
      </p:nvGrpSpPr>
      <p:grpSpPr>
        <a:xfrm>
          <a:off x="0" y="0"/>
          <a:ext cx="0" cy="0"/>
          <a:chOff x="0" y="0"/>
          <a:chExt cx="0" cy="0"/>
        </a:xfrm>
      </p:grpSpPr>
      <p:sp>
        <p:nvSpPr>
          <p:cNvPr id="5" name="Mid Indigo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rgbClr val="FFFFFF"/>
                </a:solidFill>
              </a:defRPr>
            </a:lvl1pPr>
          </a:lstStyle>
          <a:p>
            <a:r>
              <a:rPr lang="en-GB"/>
              <a:t>Lorem ipsum dolor sit </a:t>
            </a:r>
            <a:r>
              <a:rPr lang="en-GB" err="1"/>
              <a:t>amet</a:t>
            </a:r>
            <a:r>
              <a:rPr lang="en-GB"/>
              <a:t>, </a:t>
            </a:r>
            <a:r>
              <a:rPr lang="en-GB" err="1"/>
              <a:t>consectetuer</a:t>
            </a:r>
            <a:r>
              <a:rPr lang="en-GB"/>
              <a:t> </a:t>
            </a:r>
            <a:r>
              <a:rPr lang="en-GB" err="1"/>
              <a:t>adipiscing</a:t>
            </a:r>
            <a:endParaRPr lang="en-GB"/>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endParaRPr lang="en-GB"/>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rgbClr val="F4EF4D"/>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3" name="Template Tip">
            <a:extLst>
              <a:ext uri="{FF2B5EF4-FFF2-40B4-BE49-F238E27FC236}">
                <a16:creationId xmlns:a16="http://schemas.microsoft.com/office/drawing/2014/main" id="{FECA00FA-7FFF-C0A3-5ADB-06A463BAB133}"/>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16510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To maximise impact, do not adjust the font size.</a:t>
            </a:r>
            <a:br>
              <a:rPr lang="en-GB"/>
            </a:br>
            <a:r>
              <a:rPr lang="en-GB"/>
              <a:t>This template tip can be deleted.</a:t>
            </a:r>
          </a:p>
        </p:txBody>
      </p:sp>
    </p:spTree>
    <p:extLst>
      <p:ext uri="{BB962C8B-B14F-4D97-AF65-F5344CB8AC3E}">
        <p14:creationId xmlns:p14="http://schemas.microsoft.com/office/powerpoint/2010/main" val="23894881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olet with Mid-Indigo Super Symbol">
    <p:spTree>
      <p:nvGrpSpPr>
        <p:cNvPr id="1" name=""/>
        <p:cNvGrpSpPr/>
        <p:nvPr/>
      </p:nvGrpSpPr>
      <p:grpSpPr>
        <a:xfrm>
          <a:off x="0" y="0"/>
          <a:ext cx="0" cy="0"/>
          <a:chOff x="0" y="0"/>
          <a:chExt cx="0" cy="0"/>
        </a:xfrm>
      </p:grpSpPr>
      <p:sp>
        <p:nvSpPr>
          <p:cNvPr id="5" name="Violet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chemeClr val="tx2"/>
                </a:solidFill>
              </a:defRPr>
            </a:lvl1pPr>
          </a:lstStyle>
          <a:p>
            <a:r>
              <a:rPr lang="en-GB"/>
              <a:t>Lorem ipsum dolor sit </a:t>
            </a:r>
            <a:r>
              <a:rPr lang="en-GB" err="1"/>
              <a:t>amet</a:t>
            </a:r>
            <a:r>
              <a:rPr lang="en-GB"/>
              <a:t>, </a:t>
            </a:r>
            <a:r>
              <a:rPr lang="en-GB" err="1"/>
              <a:t>consectetuer</a:t>
            </a:r>
            <a:r>
              <a:rPr lang="en-GB"/>
              <a:t> </a:t>
            </a:r>
            <a:r>
              <a:rPr lang="en-GB" err="1"/>
              <a:t>adipiscing</a:t>
            </a:r>
            <a:endParaRPr lang="en-GB"/>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endParaRPr lang="en-GB"/>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chemeClr val="tx2"/>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3" name="Template Tip">
            <a:extLst>
              <a:ext uri="{FF2B5EF4-FFF2-40B4-BE49-F238E27FC236}">
                <a16:creationId xmlns:a16="http://schemas.microsoft.com/office/drawing/2014/main" id="{8DFA4543-EAB1-80D6-38A6-49C440C19DEC}"/>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16510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To maximise impact, do not adjust the font size.</a:t>
            </a:r>
            <a:br>
              <a:rPr lang="en-GB"/>
            </a:br>
            <a:r>
              <a:rPr lang="en-GB"/>
              <a:t>This template tip can be deleted.</a:t>
            </a:r>
          </a:p>
        </p:txBody>
      </p:sp>
    </p:spTree>
    <p:extLst>
      <p:ext uri="{BB962C8B-B14F-4D97-AF65-F5344CB8AC3E}">
        <p14:creationId xmlns:p14="http://schemas.microsoft.com/office/powerpoint/2010/main" val="4438925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qua with Mid-Indigo Super Symbol">
    <p:spTree>
      <p:nvGrpSpPr>
        <p:cNvPr id="1" name=""/>
        <p:cNvGrpSpPr/>
        <p:nvPr/>
      </p:nvGrpSpPr>
      <p:grpSpPr>
        <a:xfrm>
          <a:off x="0" y="0"/>
          <a:ext cx="0" cy="0"/>
          <a:chOff x="0" y="0"/>
          <a:chExt cx="0" cy="0"/>
        </a:xfrm>
      </p:grpSpPr>
      <p:sp>
        <p:nvSpPr>
          <p:cNvPr id="5" name="Aqua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chemeClr val="tx2"/>
                </a:solidFill>
              </a:defRPr>
            </a:lvl1pPr>
          </a:lstStyle>
          <a:p>
            <a:r>
              <a:rPr lang="en-GB"/>
              <a:t>Lorem ipsum dolor sit </a:t>
            </a:r>
            <a:r>
              <a:rPr lang="en-GB" err="1"/>
              <a:t>amet</a:t>
            </a:r>
            <a:r>
              <a:rPr lang="en-GB"/>
              <a:t>, </a:t>
            </a:r>
            <a:r>
              <a:rPr lang="en-GB" err="1"/>
              <a:t>consectetuer</a:t>
            </a:r>
            <a:r>
              <a:rPr lang="en-GB"/>
              <a:t> </a:t>
            </a:r>
            <a:r>
              <a:rPr lang="en-GB" err="1"/>
              <a:t>adipiscing</a:t>
            </a:r>
            <a:endParaRPr lang="en-GB"/>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endParaRPr lang="en-GB"/>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chemeClr val="tx2"/>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3" name="Template Tip">
            <a:extLst>
              <a:ext uri="{FF2B5EF4-FFF2-40B4-BE49-F238E27FC236}">
                <a16:creationId xmlns:a16="http://schemas.microsoft.com/office/drawing/2014/main" id="{8C0C1D6E-0859-4CF2-196E-5C9CB35EB950}"/>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16510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To maximise impact, do not adjust the font size.</a:t>
            </a:r>
            <a:br>
              <a:rPr lang="en-GB"/>
            </a:br>
            <a:r>
              <a:rPr lang="en-GB"/>
              <a:t>This template tip can be deleted.</a:t>
            </a:r>
          </a:p>
        </p:txBody>
      </p:sp>
    </p:spTree>
    <p:extLst>
      <p:ext uri="{BB962C8B-B14F-4D97-AF65-F5344CB8AC3E}">
        <p14:creationId xmlns:p14="http://schemas.microsoft.com/office/powerpoint/2010/main" val="30430991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ink with Mid-Indigo Super Symbol">
    <p:spTree>
      <p:nvGrpSpPr>
        <p:cNvPr id="1" name=""/>
        <p:cNvGrpSpPr/>
        <p:nvPr/>
      </p:nvGrpSpPr>
      <p:grpSpPr>
        <a:xfrm>
          <a:off x="0" y="0"/>
          <a:ext cx="0" cy="0"/>
          <a:chOff x="0" y="0"/>
          <a:chExt cx="0" cy="0"/>
        </a:xfrm>
      </p:grpSpPr>
      <p:sp>
        <p:nvSpPr>
          <p:cNvPr id="5" name="Pink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rgbClr val="F9C0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chemeClr val="tx2"/>
                </a:solidFill>
              </a:defRPr>
            </a:lvl1pPr>
          </a:lstStyle>
          <a:p>
            <a:r>
              <a:rPr lang="en-GB"/>
              <a:t>Lorem ipsum dolor sit </a:t>
            </a:r>
            <a:r>
              <a:rPr lang="en-GB" err="1"/>
              <a:t>amet</a:t>
            </a:r>
            <a:r>
              <a:rPr lang="en-GB"/>
              <a:t>, </a:t>
            </a:r>
            <a:r>
              <a:rPr lang="en-GB" err="1"/>
              <a:t>consectetuer</a:t>
            </a:r>
            <a:r>
              <a:rPr lang="en-GB"/>
              <a:t> </a:t>
            </a:r>
            <a:r>
              <a:rPr lang="en-GB" err="1"/>
              <a:t>adipiscing</a:t>
            </a:r>
            <a:r>
              <a:rPr lang="en-GB"/>
              <a:t> </a:t>
            </a:r>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endParaRPr lang="en-GB"/>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chemeClr val="tx2"/>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3" name="Template Tip">
            <a:extLst>
              <a:ext uri="{FF2B5EF4-FFF2-40B4-BE49-F238E27FC236}">
                <a16:creationId xmlns:a16="http://schemas.microsoft.com/office/drawing/2014/main" id="{CB79DDD7-3F35-7FC8-0015-E76DD1605613}"/>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16510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To maximise impact, do not adjust the font size.</a:t>
            </a:r>
            <a:br>
              <a:rPr lang="en-GB"/>
            </a:br>
            <a:r>
              <a:rPr lang="en-GB"/>
              <a:t>This template tip can be deleted.</a:t>
            </a:r>
          </a:p>
        </p:txBody>
      </p:sp>
    </p:spTree>
    <p:extLst>
      <p:ext uri="{BB962C8B-B14F-4D97-AF65-F5344CB8AC3E}">
        <p14:creationId xmlns:p14="http://schemas.microsoft.com/office/powerpoint/2010/main" val="21024148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x Agenda with Custom Images">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C42E1B-EAF3-8476-581C-F12EA09CF50E}"/>
              </a:ext>
            </a:extLst>
          </p:cNvPr>
          <p:cNvSpPr>
            <a:spLocks noGrp="1"/>
          </p:cNvSpPr>
          <p:nvPr>
            <p:ph type="title" hasCustomPrompt="1"/>
          </p:nvPr>
        </p:nvSpPr>
        <p:spPr>
          <a:xfrm>
            <a:off x="762000" y="676790"/>
            <a:ext cx="7823200" cy="482600"/>
          </a:xfrm>
        </p:spPr>
        <p:txBody>
          <a:bodyPr/>
          <a:lstStyle>
            <a:lvl1pPr>
              <a:defRPr sz="4400">
                <a:solidFill>
                  <a:schemeClr val="tx2"/>
                </a:solidFill>
              </a:defRPr>
            </a:lvl1pPr>
          </a:lstStyle>
          <a:p>
            <a:r>
              <a:rPr lang="en-GB"/>
              <a:t>Add Agenda or Contents Title</a:t>
            </a:r>
          </a:p>
        </p:txBody>
      </p:sp>
      <p:sp>
        <p:nvSpPr>
          <p:cNvPr id="26" name="Agenda 01">
            <a:extLst>
              <a:ext uri="{FF2B5EF4-FFF2-40B4-BE49-F238E27FC236}">
                <a16:creationId xmlns:a16="http://schemas.microsoft.com/office/drawing/2014/main" id="{23463E6F-E33B-4911-2387-C4B2E2A40E23}"/>
              </a:ext>
            </a:extLst>
          </p:cNvPr>
          <p:cNvSpPr>
            <a:spLocks noGrp="1"/>
          </p:cNvSpPr>
          <p:nvPr>
            <p:ph type="body" sz="quarter" idx="13" hasCustomPrompt="1"/>
          </p:nvPr>
        </p:nvSpPr>
        <p:spPr>
          <a:xfrm>
            <a:off x="762001" y="1867382"/>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25" name="Agenda Text 01">
            <a:extLst>
              <a:ext uri="{FF2B5EF4-FFF2-40B4-BE49-F238E27FC236}">
                <a16:creationId xmlns:a16="http://schemas.microsoft.com/office/drawing/2014/main" id="{47E1D99C-783C-EB88-15B3-4A57D8DD383C}"/>
              </a:ext>
            </a:extLst>
          </p:cNvPr>
          <p:cNvSpPr>
            <a:spLocks noGrp="1"/>
          </p:cNvSpPr>
          <p:nvPr>
            <p:ph type="body" sz="quarter" idx="12" hasCustomPrompt="1"/>
          </p:nvPr>
        </p:nvSpPr>
        <p:spPr>
          <a:xfrm>
            <a:off x="1523993" y="1866014"/>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2" name="Agenda 02">
            <a:extLst>
              <a:ext uri="{FF2B5EF4-FFF2-40B4-BE49-F238E27FC236}">
                <a16:creationId xmlns:a16="http://schemas.microsoft.com/office/drawing/2014/main" id="{29DFECC8-BFBC-89D8-B28D-9535367F88F0}"/>
              </a:ext>
            </a:extLst>
          </p:cNvPr>
          <p:cNvSpPr>
            <a:spLocks noGrp="1"/>
          </p:cNvSpPr>
          <p:nvPr>
            <p:ph type="body" sz="quarter" idx="19" hasCustomPrompt="1"/>
          </p:nvPr>
        </p:nvSpPr>
        <p:spPr>
          <a:xfrm>
            <a:off x="762001" y="3008709"/>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31" name="Agenda Text 02">
            <a:extLst>
              <a:ext uri="{FF2B5EF4-FFF2-40B4-BE49-F238E27FC236}">
                <a16:creationId xmlns:a16="http://schemas.microsoft.com/office/drawing/2014/main" id="{54D8A5F6-873F-209D-377E-D0ED453FC020}"/>
              </a:ext>
            </a:extLst>
          </p:cNvPr>
          <p:cNvSpPr>
            <a:spLocks noGrp="1"/>
          </p:cNvSpPr>
          <p:nvPr>
            <p:ph type="body" sz="quarter" idx="18" hasCustomPrompt="1"/>
          </p:nvPr>
        </p:nvSpPr>
        <p:spPr>
          <a:xfrm>
            <a:off x="1523993" y="3007341"/>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0" name="Agenda 03">
            <a:extLst>
              <a:ext uri="{FF2B5EF4-FFF2-40B4-BE49-F238E27FC236}">
                <a16:creationId xmlns:a16="http://schemas.microsoft.com/office/drawing/2014/main" id="{BB6D7ACA-7E60-C16F-AD98-9C6700AC3508}"/>
              </a:ext>
            </a:extLst>
          </p:cNvPr>
          <p:cNvSpPr>
            <a:spLocks noGrp="1"/>
          </p:cNvSpPr>
          <p:nvPr>
            <p:ph type="body" sz="quarter" idx="17" hasCustomPrompt="1"/>
          </p:nvPr>
        </p:nvSpPr>
        <p:spPr>
          <a:xfrm>
            <a:off x="762001" y="4150036"/>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29" name="Agenda Text 03">
            <a:extLst>
              <a:ext uri="{FF2B5EF4-FFF2-40B4-BE49-F238E27FC236}">
                <a16:creationId xmlns:a16="http://schemas.microsoft.com/office/drawing/2014/main" id="{B49C3999-A91F-A0B7-A842-75EADE5A8A84}"/>
              </a:ext>
            </a:extLst>
          </p:cNvPr>
          <p:cNvSpPr>
            <a:spLocks noGrp="1"/>
          </p:cNvSpPr>
          <p:nvPr>
            <p:ph type="body" sz="quarter" idx="16" hasCustomPrompt="1"/>
          </p:nvPr>
        </p:nvSpPr>
        <p:spPr>
          <a:xfrm>
            <a:off x="1523993" y="4148668"/>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28" name="Agenda 04">
            <a:extLst>
              <a:ext uri="{FF2B5EF4-FFF2-40B4-BE49-F238E27FC236}">
                <a16:creationId xmlns:a16="http://schemas.microsoft.com/office/drawing/2014/main" id="{89007F98-0C6D-FF83-7018-6DC9DF15FDB8}"/>
              </a:ext>
            </a:extLst>
          </p:cNvPr>
          <p:cNvSpPr>
            <a:spLocks noGrp="1"/>
          </p:cNvSpPr>
          <p:nvPr>
            <p:ph type="body" sz="quarter" idx="15" hasCustomPrompt="1"/>
          </p:nvPr>
        </p:nvSpPr>
        <p:spPr>
          <a:xfrm>
            <a:off x="762001" y="5291362"/>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27" name="Agenda Text 04">
            <a:extLst>
              <a:ext uri="{FF2B5EF4-FFF2-40B4-BE49-F238E27FC236}">
                <a16:creationId xmlns:a16="http://schemas.microsoft.com/office/drawing/2014/main" id="{A8C6D0FE-52B9-3272-2804-0579D445AC39}"/>
              </a:ext>
            </a:extLst>
          </p:cNvPr>
          <p:cNvSpPr>
            <a:spLocks noGrp="1"/>
          </p:cNvSpPr>
          <p:nvPr>
            <p:ph type="body" sz="quarter" idx="14" hasCustomPrompt="1"/>
          </p:nvPr>
        </p:nvSpPr>
        <p:spPr>
          <a:xfrm>
            <a:off x="1523993" y="5289994"/>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3" name="Agenda 05">
            <a:extLst>
              <a:ext uri="{FF2B5EF4-FFF2-40B4-BE49-F238E27FC236}">
                <a16:creationId xmlns:a16="http://schemas.microsoft.com/office/drawing/2014/main" id="{8837AE19-A593-7870-95C9-4299408AE5FF}"/>
              </a:ext>
            </a:extLst>
          </p:cNvPr>
          <p:cNvSpPr>
            <a:spLocks noGrp="1"/>
          </p:cNvSpPr>
          <p:nvPr>
            <p:ph type="body" sz="quarter" idx="20" hasCustomPrompt="1"/>
          </p:nvPr>
        </p:nvSpPr>
        <p:spPr>
          <a:xfrm>
            <a:off x="4572008" y="1867382"/>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34" name="Agenda Text 05">
            <a:extLst>
              <a:ext uri="{FF2B5EF4-FFF2-40B4-BE49-F238E27FC236}">
                <a16:creationId xmlns:a16="http://schemas.microsoft.com/office/drawing/2014/main" id="{D0B79FF3-4598-3942-2BD9-2B074781EE88}"/>
              </a:ext>
            </a:extLst>
          </p:cNvPr>
          <p:cNvSpPr>
            <a:spLocks noGrp="1"/>
          </p:cNvSpPr>
          <p:nvPr>
            <p:ph type="body" sz="quarter" idx="21" hasCustomPrompt="1"/>
          </p:nvPr>
        </p:nvSpPr>
        <p:spPr>
          <a:xfrm>
            <a:off x="5334000" y="1866014"/>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5" name="Agenda 06">
            <a:extLst>
              <a:ext uri="{FF2B5EF4-FFF2-40B4-BE49-F238E27FC236}">
                <a16:creationId xmlns:a16="http://schemas.microsoft.com/office/drawing/2014/main" id="{E7BEE821-C41F-646E-6A30-A726FA3A1A79}"/>
              </a:ext>
            </a:extLst>
          </p:cNvPr>
          <p:cNvSpPr>
            <a:spLocks noGrp="1"/>
          </p:cNvSpPr>
          <p:nvPr>
            <p:ph type="body" sz="quarter" idx="22" hasCustomPrompt="1"/>
          </p:nvPr>
        </p:nvSpPr>
        <p:spPr>
          <a:xfrm>
            <a:off x="4572008" y="3008709"/>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36" name="Agenda Text 06">
            <a:extLst>
              <a:ext uri="{FF2B5EF4-FFF2-40B4-BE49-F238E27FC236}">
                <a16:creationId xmlns:a16="http://schemas.microsoft.com/office/drawing/2014/main" id="{3F2678E5-F2D2-B8F1-DAAF-7B9C5A3637A3}"/>
              </a:ext>
            </a:extLst>
          </p:cNvPr>
          <p:cNvSpPr>
            <a:spLocks noGrp="1"/>
          </p:cNvSpPr>
          <p:nvPr>
            <p:ph type="body" sz="quarter" idx="23" hasCustomPrompt="1"/>
          </p:nvPr>
        </p:nvSpPr>
        <p:spPr>
          <a:xfrm>
            <a:off x="5334000" y="3007341"/>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7" name="Agenda 07">
            <a:extLst>
              <a:ext uri="{FF2B5EF4-FFF2-40B4-BE49-F238E27FC236}">
                <a16:creationId xmlns:a16="http://schemas.microsoft.com/office/drawing/2014/main" id="{464BF0C6-12E6-B925-226A-BE7DA650A4A7}"/>
              </a:ext>
            </a:extLst>
          </p:cNvPr>
          <p:cNvSpPr>
            <a:spLocks noGrp="1"/>
          </p:cNvSpPr>
          <p:nvPr>
            <p:ph type="body" sz="quarter" idx="24" hasCustomPrompt="1"/>
          </p:nvPr>
        </p:nvSpPr>
        <p:spPr>
          <a:xfrm>
            <a:off x="4572008" y="4150036"/>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38" name="Agenda Text 07">
            <a:extLst>
              <a:ext uri="{FF2B5EF4-FFF2-40B4-BE49-F238E27FC236}">
                <a16:creationId xmlns:a16="http://schemas.microsoft.com/office/drawing/2014/main" id="{A11BAFAF-2A8E-2CF2-8720-DFAE2168F571}"/>
              </a:ext>
            </a:extLst>
          </p:cNvPr>
          <p:cNvSpPr>
            <a:spLocks noGrp="1"/>
          </p:cNvSpPr>
          <p:nvPr>
            <p:ph type="body" sz="quarter" idx="25" hasCustomPrompt="1"/>
          </p:nvPr>
        </p:nvSpPr>
        <p:spPr>
          <a:xfrm>
            <a:off x="5334000" y="4148668"/>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9" name="Agenda 08">
            <a:extLst>
              <a:ext uri="{FF2B5EF4-FFF2-40B4-BE49-F238E27FC236}">
                <a16:creationId xmlns:a16="http://schemas.microsoft.com/office/drawing/2014/main" id="{701E3EAC-4C20-E261-2D03-6B59573442C6}"/>
              </a:ext>
            </a:extLst>
          </p:cNvPr>
          <p:cNvSpPr>
            <a:spLocks noGrp="1"/>
          </p:cNvSpPr>
          <p:nvPr>
            <p:ph type="body" sz="quarter" idx="26" hasCustomPrompt="1"/>
          </p:nvPr>
        </p:nvSpPr>
        <p:spPr>
          <a:xfrm>
            <a:off x="4572008" y="5291362"/>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40" name="Agenda Text 08">
            <a:extLst>
              <a:ext uri="{FF2B5EF4-FFF2-40B4-BE49-F238E27FC236}">
                <a16:creationId xmlns:a16="http://schemas.microsoft.com/office/drawing/2014/main" id="{05BE2571-0C8A-1225-BFAC-B6FE22125151}"/>
              </a:ext>
            </a:extLst>
          </p:cNvPr>
          <p:cNvSpPr>
            <a:spLocks noGrp="1"/>
          </p:cNvSpPr>
          <p:nvPr>
            <p:ph type="body" sz="quarter" idx="27" hasCustomPrompt="1"/>
          </p:nvPr>
        </p:nvSpPr>
        <p:spPr>
          <a:xfrm>
            <a:off x="5334000" y="5289994"/>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43" name="Picture Placeholder Front">
            <a:extLst>
              <a:ext uri="{FF2B5EF4-FFF2-40B4-BE49-F238E27FC236}">
                <a16:creationId xmlns:a16="http://schemas.microsoft.com/office/drawing/2014/main" id="{661CE011-012C-809D-5A2E-6D7EC867658F}"/>
              </a:ext>
              <a:ext uri="{C183D7F6-B498-43B3-948B-1728B52AA6E4}">
                <adec:decorative xmlns:adec="http://schemas.microsoft.com/office/drawing/2017/decorative" val="0"/>
              </a:ext>
            </a:extLst>
          </p:cNvPr>
          <p:cNvSpPr>
            <a:spLocks noGrp="1"/>
          </p:cNvSpPr>
          <p:nvPr>
            <p:ph type="pic" sz="quarter" idx="29" hasCustomPrompt="1"/>
          </p:nvPr>
        </p:nvSpPr>
        <p:spPr>
          <a:xfrm>
            <a:off x="8762999" y="1143000"/>
            <a:ext cx="2667000" cy="4953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44" name="Picture Placeholder Back">
            <a:extLst>
              <a:ext uri="{FF2B5EF4-FFF2-40B4-BE49-F238E27FC236}">
                <a16:creationId xmlns:a16="http://schemas.microsoft.com/office/drawing/2014/main" id="{24E18629-B5B3-5354-4954-ACE6E05AA1AB}"/>
              </a:ext>
              <a:ext uri="{C183D7F6-B498-43B3-948B-1728B52AA6E4}">
                <adec:decorative xmlns:adec="http://schemas.microsoft.com/office/drawing/2017/decorative" val="0"/>
              </a:ext>
            </a:extLst>
          </p:cNvPr>
          <p:cNvSpPr>
            <a:spLocks noGrp="1"/>
          </p:cNvSpPr>
          <p:nvPr>
            <p:ph type="pic" sz="quarter" idx="28" hasCustomPrompt="1"/>
          </p:nvPr>
        </p:nvSpPr>
        <p:spPr>
          <a:xfrm>
            <a:off x="9525000" y="381000"/>
            <a:ext cx="2667000" cy="6477000"/>
          </a:xfrm>
          <a:custGeom>
            <a:avLst/>
            <a:gdLst>
              <a:gd name="connsiteX0" fmla="*/ 0 w 2667000"/>
              <a:gd name="connsiteY0" fmla="*/ 0 h 6477000"/>
              <a:gd name="connsiteX1" fmla="*/ 2667000 w 2667000"/>
              <a:gd name="connsiteY1" fmla="*/ 0 h 6477000"/>
              <a:gd name="connsiteX2" fmla="*/ 2667000 w 2667000"/>
              <a:gd name="connsiteY2" fmla="*/ 6477000 h 6477000"/>
              <a:gd name="connsiteX3" fmla="*/ 0 w 2667000"/>
              <a:gd name="connsiteY3" fmla="*/ 6477000 h 6477000"/>
              <a:gd name="connsiteX4" fmla="*/ 0 w 2667000"/>
              <a:gd name="connsiteY4" fmla="*/ 5715000 h 6477000"/>
              <a:gd name="connsiteX5" fmla="*/ 1905000 w 2667000"/>
              <a:gd name="connsiteY5" fmla="*/ 5715000 h 6477000"/>
              <a:gd name="connsiteX6" fmla="*/ 1905000 w 2667000"/>
              <a:gd name="connsiteY6" fmla="*/ 762000 h 6477000"/>
              <a:gd name="connsiteX7" fmla="*/ 0 w 2667000"/>
              <a:gd name="connsiteY7" fmla="*/ 76200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67000" h="6477000">
                <a:moveTo>
                  <a:pt x="0" y="0"/>
                </a:moveTo>
                <a:lnTo>
                  <a:pt x="2667000" y="0"/>
                </a:lnTo>
                <a:lnTo>
                  <a:pt x="2667000" y="6477000"/>
                </a:lnTo>
                <a:lnTo>
                  <a:pt x="0" y="6477000"/>
                </a:lnTo>
                <a:lnTo>
                  <a:pt x="0" y="5715000"/>
                </a:lnTo>
                <a:lnTo>
                  <a:pt x="1905000" y="5715000"/>
                </a:lnTo>
                <a:lnTo>
                  <a:pt x="1905000" y="762000"/>
                </a:lnTo>
                <a:lnTo>
                  <a:pt x="0" y="762000"/>
                </a:lnTo>
                <a:close/>
              </a:path>
            </a:pathLst>
          </a:custGeom>
          <a:solidFill>
            <a:schemeClr val="accent3"/>
          </a:solidFill>
        </p:spPr>
        <p:txBody>
          <a:bodyPr wrap="square" tIns="144000">
            <a:noAutofit/>
          </a:bodyPr>
          <a:lstStyle>
            <a:lvl1pPr marL="0" indent="0" algn="ctr">
              <a:buFont typeface="Arial" panose="020B0604020202020204" pitchFamily="34" charset="0"/>
              <a:buNone/>
              <a:defRPr sz="1400"/>
            </a:lvl1pPr>
          </a:lstStyle>
          <a:p>
            <a:r>
              <a:rPr lang="en-GB"/>
              <a:t>Click icon to insert image</a:t>
            </a:r>
          </a:p>
        </p:txBody>
      </p:sp>
      <p:sp>
        <p:nvSpPr>
          <p:cNvPr id="46" name="Red Shape">
            <a:extLst>
              <a:ext uri="{FF2B5EF4-FFF2-40B4-BE49-F238E27FC236}">
                <a16:creationId xmlns:a16="http://schemas.microsoft.com/office/drawing/2014/main" id="{2420C65A-3FD6-9C40-F99D-9BE53590BC38}"/>
              </a:ext>
              <a:ext uri="{C183D7F6-B498-43B3-948B-1728B52AA6E4}">
                <adec:decorative xmlns:adec="http://schemas.microsoft.com/office/drawing/2017/decorative" val="1"/>
              </a:ext>
            </a:extLst>
          </p:cNvPr>
          <p:cNvSpPr>
            <a:spLocks noGrp="1"/>
          </p:cNvSpPr>
          <p:nvPr>
            <p:ph type="body" sz="quarter" idx="30" hasCustomPrompt="1"/>
          </p:nvPr>
        </p:nvSpPr>
        <p:spPr>
          <a:xfrm>
            <a:off x="11047200" y="5335200"/>
            <a:ext cx="1144800" cy="1522800"/>
          </a:xfrm>
          <a:solidFill>
            <a:srgbClr val="FF2D2D">
              <a:alpha val="90000"/>
            </a:srgb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 name="Template Tip">
            <a:extLst>
              <a:ext uri="{FF2B5EF4-FFF2-40B4-BE49-F238E27FC236}">
                <a16:creationId xmlns:a16="http://schemas.microsoft.com/office/drawing/2014/main" id="{C62A91BB-6E6B-F66D-52D5-2AA770CC915E}"/>
              </a:ext>
              <a:ext uri="{C183D7F6-B498-43B3-948B-1728B52AA6E4}">
                <adec:decorative xmlns:adec="http://schemas.microsoft.com/office/drawing/2017/decorative" val="1"/>
              </a:ext>
            </a:extLst>
          </p:cNvPr>
          <p:cNvSpPr>
            <a:spLocks noGrp="1"/>
          </p:cNvSpPr>
          <p:nvPr>
            <p:ph type="body" sz="quarter" idx="36" hasCustomPrompt="1"/>
          </p:nvPr>
        </p:nvSpPr>
        <p:spPr>
          <a:xfrm>
            <a:off x="-2481943" y="0"/>
            <a:ext cx="2304143" cy="2583544"/>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US"/>
              <a:t>If there are fewer than 8x agenda items, simply delete the text placeholders not needed and then adjust the alignment, as required.</a:t>
            </a:r>
            <a:br>
              <a:rPr lang="en-US"/>
            </a:br>
            <a:r>
              <a:rPr lang="en-US"/>
              <a:t>This template tip can be deleted.</a:t>
            </a:r>
            <a:endParaRPr lang="en-GB"/>
          </a:p>
        </p:txBody>
      </p:sp>
      <p:sp>
        <p:nvSpPr>
          <p:cNvPr id="4" name="Slide Number Placeholder 3">
            <a:extLst>
              <a:ext uri="{FF2B5EF4-FFF2-40B4-BE49-F238E27FC236}">
                <a16:creationId xmlns:a16="http://schemas.microsoft.com/office/drawing/2014/main" id="{6C6A1752-8B0B-99A9-8CFD-6C18BA85F328}"/>
              </a:ext>
              <a:ext uri="{C183D7F6-B498-43B3-948B-1728B52AA6E4}">
                <adec:decorative xmlns:adec="http://schemas.microsoft.com/office/drawing/2017/decorative" val="0"/>
              </a:ext>
            </a:extLst>
          </p:cNvPr>
          <p:cNvSpPr>
            <a:spLocks noGrp="1"/>
          </p:cNvSpPr>
          <p:nvPr>
            <p:ph type="sldNum" sz="quarter" idx="11"/>
          </p:nvPr>
        </p:nvSpPr>
        <p:spPr/>
        <p:txBody>
          <a:bodyPr/>
          <a:lstStyle>
            <a:lvl1pPr>
              <a:defRPr>
                <a:solidFill>
                  <a:schemeClr val="bg1"/>
                </a:solidFill>
              </a:defRPr>
            </a:lvl1pPr>
          </a:lstStyle>
          <a:p>
            <a:fld id="{404B1218-BB7C-4D4B-89FE-7BFB8A3F413B}" type="slidenum">
              <a:rPr lang="en-GB" smtClean="0"/>
              <a:pPr/>
              <a:t>‹#›</a:t>
            </a:fld>
            <a:endParaRPr lang="en-GB"/>
          </a:p>
        </p:txBody>
      </p:sp>
    </p:spTree>
    <p:extLst>
      <p:ext uri="{BB962C8B-B14F-4D97-AF65-F5344CB8AC3E}">
        <p14:creationId xmlns:p14="http://schemas.microsoft.com/office/powerpoint/2010/main" val="40846661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x Agenda">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C42E1B-EAF3-8476-581C-F12EA09CF50E}"/>
              </a:ext>
            </a:extLst>
          </p:cNvPr>
          <p:cNvSpPr>
            <a:spLocks noGrp="1"/>
          </p:cNvSpPr>
          <p:nvPr>
            <p:ph type="title" hasCustomPrompt="1"/>
          </p:nvPr>
        </p:nvSpPr>
        <p:spPr>
          <a:xfrm>
            <a:off x="762000" y="676790"/>
            <a:ext cx="7823200" cy="482600"/>
          </a:xfrm>
        </p:spPr>
        <p:txBody>
          <a:bodyPr/>
          <a:lstStyle>
            <a:lvl1pPr>
              <a:defRPr sz="4400">
                <a:solidFill>
                  <a:schemeClr val="tx2"/>
                </a:solidFill>
              </a:defRPr>
            </a:lvl1pPr>
          </a:lstStyle>
          <a:p>
            <a:r>
              <a:rPr lang="en-GB"/>
              <a:t>Add Agenda or Contents Title</a:t>
            </a:r>
          </a:p>
        </p:txBody>
      </p:sp>
      <p:sp>
        <p:nvSpPr>
          <p:cNvPr id="26" name="Agenda 01">
            <a:extLst>
              <a:ext uri="{FF2B5EF4-FFF2-40B4-BE49-F238E27FC236}">
                <a16:creationId xmlns:a16="http://schemas.microsoft.com/office/drawing/2014/main" id="{23463E6F-E33B-4911-2387-C4B2E2A40E23}"/>
              </a:ext>
            </a:extLst>
          </p:cNvPr>
          <p:cNvSpPr>
            <a:spLocks noGrp="1"/>
          </p:cNvSpPr>
          <p:nvPr>
            <p:ph type="body" sz="quarter" idx="13" hasCustomPrompt="1"/>
          </p:nvPr>
        </p:nvSpPr>
        <p:spPr>
          <a:xfrm>
            <a:off x="762001" y="1867382"/>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25" name="Agenda Text 01">
            <a:extLst>
              <a:ext uri="{FF2B5EF4-FFF2-40B4-BE49-F238E27FC236}">
                <a16:creationId xmlns:a16="http://schemas.microsoft.com/office/drawing/2014/main" id="{47E1D99C-783C-EB88-15B3-4A57D8DD383C}"/>
              </a:ext>
            </a:extLst>
          </p:cNvPr>
          <p:cNvSpPr>
            <a:spLocks noGrp="1"/>
          </p:cNvSpPr>
          <p:nvPr>
            <p:ph type="body" sz="quarter" idx="12" hasCustomPrompt="1"/>
          </p:nvPr>
        </p:nvSpPr>
        <p:spPr>
          <a:xfrm>
            <a:off x="1523993" y="1866014"/>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2" name="Agenda 02">
            <a:extLst>
              <a:ext uri="{FF2B5EF4-FFF2-40B4-BE49-F238E27FC236}">
                <a16:creationId xmlns:a16="http://schemas.microsoft.com/office/drawing/2014/main" id="{29DFECC8-BFBC-89D8-B28D-9535367F88F0}"/>
              </a:ext>
            </a:extLst>
          </p:cNvPr>
          <p:cNvSpPr>
            <a:spLocks noGrp="1"/>
          </p:cNvSpPr>
          <p:nvPr>
            <p:ph type="body" sz="quarter" idx="19" hasCustomPrompt="1"/>
          </p:nvPr>
        </p:nvSpPr>
        <p:spPr>
          <a:xfrm>
            <a:off x="762001" y="3008709"/>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31" name="Agenda Text 02">
            <a:extLst>
              <a:ext uri="{FF2B5EF4-FFF2-40B4-BE49-F238E27FC236}">
                <a16:creationId xmlns:a16="http://schemas.microsoft.com/office/drawing/2014/main" id="{54D8A5F6-873F-209D-377E-D0ED453FC020}"/>
              </a:ext>
            </a:extLst>
          </p:cNvPr>
          <p:cNvSpPr>
            <a:spLocks noGrp="1"/>
          </p:cNvSpPr>
          <p:nvPr>
            <p:ph type="body" sz="quarter" idx="18" hasCustomPrompt="1"/>
          </p:nvPr>
        </p:nvSpPr>
        <p:spPr>
          <a:xfrm>
            <a:off x="1523993" y="3007341"/>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0" name="Agenda 03">
            <a:extLst>
              <a:ext uri="{FF2B5EF4-FFF2-40B4-BE49-F238E27FC236}">
                <a16:creationId xmlns:a16="http://schemas.microsoft.com/office/drawing/2014/main" id="{BB6D7ACA-7E60-C16F-AD98-9C6700AC3508}"/>
              </a:ext>
            </a:extLst>
          </p:cNvPr>
          <p:cNvSpPr>
            <a:spLocks noGrp="1"/>
          </p:cNvSpPr>
          <p:nvPr>
            <p:ph type="body" sz="quarter" idx="17" hasCustomPrompt="1"/>
          </p:nvPr>
        </p:nvSpPr>
        <p:spPr>
          <a:xfrm>
            <a:off x="762001" y="4150036"/>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29" name="Agenda Text 03">
            <a:extLst>
              <a:ext uri="{FF2B5EF4-FFF2-40B4-BE49-F238E27FC236}">
                <a16:creationId xmlns:a16="http://schemas.microsoft.com/office/drawing/2014/main" id="{B49C3999-A91F-A0B7-A842-75EADE5A8A84}"/>
              </a:ext>
            </a:extLst>
          </p:cNvPr>
          <p:cNvSpPr>
            <a:spLocks noGrp="1"/>
          </p:cNvSpPr>
          <p:nvPr>
            <p:ph type="body" sz="quarter" idx="16" hasCustomPrompt="1"/>
          </p:nvPr>
        </p:nvSpPr>
        <p:spPr>
          <a:xfrm>
            <a:off x="1523993" y="4148668"/>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28" name="Agenda 04">
            <a:extLst>
              <a:ext uri="{FF2B5EF4-FFF2-40B4-BE49-F238E27FC236}">
                <a16:creationId xmlns:a16="http://schemas.microsoft.com/office/drawing/2014/main" id="{89007F98-0C6D-FF83-7018-6DC9DF15FDB8}"/>
              </a:ext>
            </a:extLst>
          </p:cNvPr>
          <p:cNvSpPr>
            <a:spLocks noGrp="1"/>
          </p:cNvSpPr>
          <p:nvPr>
            <p:ph type="body" sz="quarter" idx="15" hasCustomPrompt="1"/>
          </p:nvPr>
        </p:nvSpPr>
        <p:spPr>
          <a:xfrm>
            <a:off x="762001" y="5291362"/>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27" name="Agenda Text 04">
            <a:extLst>
              <a:ext uri="{FF2B5EF4-FFF2-40B4-BE49-F238E27FC236}">
                <a16:creationId xmlns:a16="http://schemas.microsoft.com/office/drawing/2014/main" id="{A8C6D0FE-52B9-3272-2804-0579D445AC39}"/>
              </a:ext>
            </a:extLst>
          </p:cNvPr>
          <p:cNvSpPr>
            <a:spLocks noGrp="1"/>
          </p:cNvSpPr>
          <p:nvPr>
            <p:ph type="body" sz="quarter" idx="14" hasCustomPrompt="1"/>
          </p:nvPr>
        </p:nvSpPr>
        <p:spPr>
          <a:xfrm>
            <a:off x="1523993" y="5289994"/>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3" name="Agenda 05">
            <a:extLst>
              <a:ext uri="{FF2B5EF4-FFF2-40B4-BE49-F238E27FC236}">
                <a16:creationId xmlns:a16="http://schemas.microsoft.com/office/drawing/2014/main" id="{8837AE19-A593-7870-95C9-4299408AE5FF}"/>
              </a:ext>
            </a:extLst>
          </p:cNvPr>
          <p:cNvSpPr>
            <a:spLocks noGrp="1"/>
          </p:cNvSpPr>
          <p:nvPr>
            <p:ph type="body" sz="quarter" idx="20" hasCustomPrompt="1"/>
          </p:nvPr>
        </p:nvSpPr>
        <p:spPr>
          <a:xfrm>
            <a:off x="4572008" y="1867382"/>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34" name="Agenda Text 05">
            <a:extLst>
              <a:ext uri="{FF2B5EF4-FFF2-40B4-BE49-F238E27FC236}">
                <a16:creationId xmlns:a16="http://schemas.microsoft.com/office/drawing/2014/main" id="{D0B79FF3-4598-3942-2BD9-2B074781EE88}"/>
              </a:ext>
            </a:extLst>
          </p:cNvPr>
          <p:cNvSpPr>
            <a:spLocks noGrp="1"/>
          </p:cNvSpPr>
          <p:nvPr>
            <p:ph type="body" sz="quarter" idx="21" hasCustomPrompt="1"/>
          </p:nvPr>
        </p:nvSpPr>
        <p:spPr>
          <a:xfrm>
            <a:off x="5334000" y="1866014"/>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5" name="Agenda 06">
            <a:extLst>
              <a:ext uri="{FF2B5EF4-FFF2-40B4-BE49-F238E27FC236}">
                <a16:creationId xmlns:a16="http://schemas.microsoft.com/office/drawing/2014/main" id="{E7BEE821-C41F-646E-6A30-A726FA3A1A79}"/>
              </a:ext>
            </a:extLst>
          </p:cNvPr>
          <p:cNvSpPr>
            <a:spLocks noGrp="1"/>
          </p:cNvSpPr>
          <p:nvPr>
            <p:ph type="body" sz="quarter" idx="22" hasCustomPrompt="1"/>
          </p:nvPr>
        </p:nvSpPr>
        <p:spPr>
          <a:xfrm>
            <a:off x="4572008" y="3008709"/>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36" name="Agenda Text 06">
            <a:extLst>
              <a:ext uri="{FF2B5EF4-FFF2-40B4-BE49-F238E27FC236}">
                <a16:creationId xmlns:a16="http://schemas.microsoft.com/office/drawing/2014/main" id="{3F2678E5-F2D2-B8F1-DAAF-7B9C5A3637A3}"/>
              </a:ext>
            </a:extLst>
          </p:cNvPr>
          <p:cNvSpPr>
            <a:spLocks noGrp="1"/>
          </p:cNvSpPr>
          <p:nvPr>
            <p:ph type="body" sz="quarter" idx="23" hasCustomPrompt="1"/>
          </p:nvPr>
        </p:nvSpPr>
        <p:spPr>
          <a:xfrm>
            <a:off x="5334000" y="3007341"/>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7" name="Agenda 07">
            <a:extLst>
              <a:ext uri="{FF2B5EF4-FFF2-40B4-BE49-F238E27FC236}">
                <a16:creationId xmlns:a16="http://schemas.microsoft.com/office/drawing/2014/main" id="{464BF0C6-12E6-B925-226A-BE7DA650A4A7}"/>
              </a:ext>
            </a:extLst>
          </p:cNvPr>
          <p:cNvSpPr>
            <a:spLocks noGrp="1"/>
          </p:cNvSpPr>
          <p:nvPr>
            <p:ph type="body" sz="quarter" idx="24" hasCustomPrompt="1"/>
          </p:nvPr>
        </p:nvSpPr>
        <p:spPr>
          <a:xfrm>
            <a:off x="4572008" y="4150036"/>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38" name="Agenda Text 07">
            <a:extLst>
              <a:ext uri="{FF2B5EF4-FFF2-40B4-BE49-F238E27FC236}">
                <a16:creationId xmlns:a16="http://schemas.microsoft.com/office/drawing/2014/main" id="{A11BAFAF-2A8E-2CF2-8720-DFAE2168F571}"/>
              </a:ext>
            </a:extLst>
          </p:cNvPr>
          <p:cNvSpPr>
            <a:spLocks noGrp="1"/>
          </p:cNvSpPr>
          <p:nvPr>
            <p:ph type="body" sz="quarter" idx="25" hasCustomPrompt="1"/>
          </p:nvPr>
        </p:nvSpPr>
        <p:spPr>
          <a:xfrm>
            <a:off x="5334000" y="4148668"/>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9" name="Agenda 08">
            <a:extLst>
              <a:ext uri="{FF2B5EF4-FFF2-40B4-BE49-F238E27FC236}">
                <a16:creationId xmlns:a16="http://schemas.microsoft.com/office/drawing/2014/main" id="{701E3EAC-4C20-E261-2D03-6B59573442C6}"/>
              </a:ext>
            </a:extLst>
          </p:cNvPr>
          <p:cNvSpPr>
            <a:spLocks noGrp="1"/>
          </p:cNvSpPr>
          <p:nvPr>
            <p:ph type="body" sz="quarter" idx="26" hasCustomPrompt="1"/>
          </p:nvPr>
        </p:nvSpPr>
        <p:spPr>
          <a:xfrm>
            <a:off x="4572008" y="5291362"/>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40" name="Agenda Text 08">
            <a:extLst>
              <a:ext uri="{FF2B5EF4-FFF2-40B4-BE49-F238E27FC236}">
                <a16:creationId xmlns:a16="http://schemas.microsoft.com/office/drawing/2014/main" id="{05BE2571-0C8A-1225-BFAC-B6FE22125151}"/>
              </a:ext>
            </a:extLst>
          </p:cNvPr>
          <p:cNvSpPr>
            <a:spLocks noGrp="1"/>
          </p:cNvSpPr>
          <p:nvPr>
            <p:ph type="body" sz="quarter" idx="27" hasCustomPrompt="1"/>
          </p:nvPr>
        </p:nvSpPr>
        <p:spPr>
          <a:xfrm>
            <a:off x="5334000" y="5289994"/>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17" name="Agenda 09">
            <a:extLst>
              <a:ext uri="{FF2B5EF4-FFF2-40B4-BE49-F238E27FC236}">
                <a16:creationId xmlns:a16="http://schemas.microsoft.com/office/drawing/2014/main" id="{748D2F90-73D1-871D-265A-BB10984E5FF1}"/>
              </a:ext>
            </a:extLst>
          </p:cNvPr>
          <p:cNvSpPr>
            <a:spLocks noGrp="1"/>
          </p:cNvSpPr>
          <p:nvPr>
            <p:ph type="body" sz="quarter" idx="32" hasCustomPrompt="1"/>
          </p:nvPr>
        </p:nvSpPr>
        <p:spPr>
          <a:xfrm>
            <a:off x="8367252" y="1867382"/>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18" name="Agenda Text 09">
            <a:extLst>
              <a:ext uri="{FF2B5EF4-FFF2-40B4-BE49-F238E27FC236}">
                <a16:creationId xmlns:a16="http://schemas.microsoft.com/office/drawing/2014/main" id="{93FD40D8-2EA3-9C6D-5D91-502D491869A5}"/>
              </a:ext>
            </a:extLst>
          </p:cNvPr>
          <p:cNvSpPr>
            <a:spLocks noGrp="1"/>
          </p:cNvSpPr>
          <p:nvPr>
            <p:ph type="body" sz="quarter" idx="33" hasCustomPrompt="1"/>
          </p:nvPr>
        </p:nvSpPr>
        <p:spPr>
          <a:xfrm>
            <a:off x="9129244" y="1866014"/>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19" name="Agenda 10">
            <a:extLst>
              <a:ext uri="{FF2B5EF4-FFF2-40B4-BE49-F238E27FC236}">
                <a16:creationId xmlns:a16="http://schemas.microsoft.com/office/drawing/2014/main" id="{4DA0F7BA-D8B0-224D-0C85-63384CA3A2A9}"/>
              </a:ext>
            </a:extLst>
          </p:cNvPr>
          <p:cNvSpPr>
            <a:spLocks noGrp="1"/>
          </p:cNvSpPr>
          <p:nvPr>
            <p:ph type="body" sz="quarter" idx="34" hasCustomPrompt="1"/>
          </p:nvPr>
        </p:nvSpPr>
        <p:spPr>
          <a:xfrm>
            <a:off x="8367252" y="3008709"/>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20" name="Agenda Text 10">
            <a:extLst>
              <a:ext uri="{FF2B5EF4-FFF2-40B4-BE49-F238E27FC236}">
                <a16:creationId xmlns:a16="http://schemas.microsoft.com/office/drawing/2014/main" id="{915C0DE9-731A-5910-A4DA-07EAD773CFD2}"/>
              </a:ext>
            </a:extLst>
          </p:cNvPr>
          <p:cNvSpPr>
            <a:spLocks noGrp="1"/>
          </p:cNvSpPr>
          <p:nvPr>
            <p:ph type="body" sz="quarter" idx="35" hasCustomPrompt="1"/>
          </p:nvPr>
        </p:nvSpPr>
        <p:spPr>
          <a:xfrm>
            <a:off x="9129244" y="3007341"/>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21" name="Agenda 11">
            <a:extLst>
              <a:ext uri="{FF2B5EF4-FFF2-40B4-BE49-F238E27FC236}">
                <a16:creationId xmlns:a16="http://schemas.microsoft.com/office/drawing/2014/main" id="{F8BE8CF4-01D6-F5E2-668C-73D9E7AB5EE0}"/>
              </a:ext>
            </a:extLst>
          </p:cNvPr>
          <p:cNvSpPr>
            <a:spLocks noGrp="1"/>
          </p:cNvSpPr>
          <p:nvPr>
            <p:ph type="body" sz="quarter" idx="36" hasCustomPrompt="1"/>
          </p:nvPr>
        </p:nvSpPr>
        <p:spPr>
          <a:xfrm>
            <a:off x="8367252" y="4150036"/>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22" name="Agenda Text 11">
            <a:extLst>
              <a:ext uri="{FF2B5EF4-FFF2-40B4-BE49-F238E27FC236}">
                <a16:creationId xmlns:a16="http://schemas.microsoft.com/office/drawing/2014/main" id="{F5FBBF89-76BC-0F88-55E8-E436A0B6C881}"/>
              </a:ext>
            </a:extLst>
          </p:cNvPr>
          <p:cNvSpPr>
            <a:spLocks noGrp="1"/>
          </p:cNvSpPr>
          <p:nvPr>
            <p:ph type="body" sz="quarter" idx="37" hasCustomPrompt="1"/>
          </p:nvPr>
        </p:nvSpPr>
        <p:spPr>
          <a:xfrm>
            <a:off x="9129244" y="4148668"/>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23" name="Agenda 12">
            <a:extLst>
              <a:ext uri="{FF2B5EF4-FFF2-40B4-BE49-F238E27FC236}">
                <a16:creationId xmlns:a16="http://schemas.microsoft.com/office/drawing/2014/main" id="{68F9406E-5179-B6BB-1296-8BC5B9B0C6DF}"/>
              </a:ext>
            </a:extLst>
          </p:cNvPr>
          <p:cNvSpPr>
            <a:spLocks noGrp="1"/>
          </p:cNvSpPr>
          <p:nvPr>
            <p:ph type="body" sz="quarter" idx="38" hasCustomPrompt="1"/>
          </p:nvPr>
        </p:nvSpPr>
        <p:spPr>
          <a:xfrm>
            <a:off x="8367252" y="5291362"/>
            <a:ext cx="628649" cy="450289"/>
          </a:xfrm>
        </p:spPr>
        <p:txBody>
          <a:bodyPr anchor="ctr"/>
          <a:lstStyle>
            <a:lvl1pPr marL="0" indent="0">
              <a:lnSpc>
                <a:spcPct val="100000"/>
              </a:lnSpc>
              <a:buFont typeface="Arial" panose="020B0604020202020204" pitchFamily="34" charset="0"/>
              <a:buNone/>
              <a:defRPr sz="4400">
                <a:solidFill>
                  <a:schemeClr val="accent1"/>
                </a:solidFill>
                <a:latin typeface="+mj-lt"/>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00</a:t>
            </a:r>
          </a:p>
        </p:txBody>
      </p:sp>
      <p:sp>
        <p:nvSpPr>
          <p:cNvPr id="24" name="Agenda Text 12">
            <a:extLst>
              <a:ext uri="{FF2B5EF4-FFF2-40B4-BE49-F238E27FC236}">
                <a16:creationId xmlns:a16="http://schemas.microsoft.com/office/drawing/2014/main" id="{B4831271-CBBC-F59A-74B7-A42021309231}"/>
              </a:ext>
            </a:extLst>
          </p:cNvPr>
          <p:cNvSpPr>
            <a:spLocks noGrp="1"/>
          </p:cNvSpPr>
          <p:nvPr>
            <p:ph type="body" sz="quarter" idx="39" hasCustomPrompt="1"/>
          </p:nvPr>
        </p:nvSpPr>
        <p:spPr>
          <a:xfrm>
            <a:off x="9129244" y="5289994"/>
            <a:ext cx="1781182" cy="450289"/>
          </a:xfrm>
        </p:spPr>
        <p:txBody>
          <a:bodyPr/>
          <a:lstStyle>
            <a:lvl1pPr marL="0" indent="0">
              <a:lnSpc>
                <a:spcPct val="9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Add agenda item here</a:t>
            </a:r>
          </a:p>
        </p:txBody>
      </p:sp>
      <p:sp>
        <p:nvSpPr>
          <p:cNvPr id="3" name="Template Tip">
            <a:extLst>
              <a:ext uri="{FF2B5EF4-FFF2-40B4-BE49-F238E27FC236}">
                <a16:creationId xmlns:a16="http://schemas.microsoft.com/office/drawing/2014/main" id="{7A5513E6-11B8-09A6-2B9F-AF560198CD1D}"/>
              </a:ext>
              <a:ext uri="{C183D7F6-B498-43B3-948B-1728B52AA6E4}">
                <adec:decorative xmlns:adec="http://schemas.microsoft.com/office/drawing/2017/decorative" val="1"/>
              </a:ext>
            </a:extLst>
          </p:cNvPr>
          <p:cNvSpPr>
            <a:spLocks noGrp="1"/>
          </p:cNvSpPr>
          <p:nvPr>
            <p:ph type="body" sz="quarter" idx="40" hasCustomPrompt="1"/>
          </p:nvPr>
        </p:nvSpPr>
        <p:spPr>
          <a:xfrm>
            <a:off x="-2481943" y="0"/>
            <a:ext cx="2304143" cy="2583544"/>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US"/>
              <a:t>If there are fewer than 8x agenda items, simply delete the text placeholders not needed and then adjust the alignment, as required.</a:t>
            </a:r>
            <a:br>
              <a:rPr lang="en-US"/>
            </a:br>
            <a:r>
              <a:rPr lang="en-US"/>
              <a:t>This template tip can be deleted.</a:t>
            </a:r>
            <a:endParaRPr lang="en-GB"/>
          </a:p>
        </p:txBody>
      </p:sp>
      <p:sp>
        <p:nvSpPr>
          <p:cNvPr id="4" name="Slide Number Placeholder 3">
            <a:extLst>
              <a:ext uri="{FF2B5EF4-FFF2-40B4-BE49-F238E27FC236}">
                <a16:creationId xmlns:a16="http://schemas.microsoft.com/office/drawing/2014/main" id="{6C6A1752-8B0B-99A9-8CFD-6C18BA85F328}"/>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289689413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 Tab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933E45-F59B-6935-4B62-B2E972BA6CB0}"/>
              </a:ext>
            </a:extLst>
          </p:cNvPr>
          <p:cNvSpPr>
            <a:spLocks noGrp="1"/>
          </p:cNvSpPr>
          <p:nvPr>
            <p:ph type="title" hasCustomPrompt="1"/>
          </p:nvPr>
        </p:nvSpPr>
        <p:spPr>
          <a:xfrm>
            <a:off x="762000" y="676790"/>
            <a:ext cx="7823200" cy="482600"/>
          </a:xfrm>
        </p:spPr>
        <p:txBody>
          <a:bodyPr/>
          <a:lstStyle>
            <a:lvl1pPr>
              <a:defRPr sz="4400">
                <a:solidFill>
                  <a:schemeClr val="tx2"/>
                </a:solidFill>
              </a:defRPr>
            </a:lvl1pPr>
          </a:lstStyle>
          <a:p>
            <a:r>
              <a:rPr lang="en-GB"/>
              <a:t>Add Agenda or Contents Title</a:t>
            </a:r>
          </a:p>
        </p:txBody>
      </p:sp>
      <p:sp>
        <p:nvSpPr>
          <p:cNvPr id="8" name="Content Placeholder">
            <a:extLst>
              <a:ext uri="{FF2B5EF4-FFF2-40B4-BE49-F238E27FC236}">
                <a16:creationId xmlns:a16="http://schemas.microsoft.com/office/drawing/2014/main" id="{42E42FCF-9514-A845-3A3D-575486551FE7}"/>
              </a:ext>
            </a:extLst>
          </p:cNvPr>
          <p:cNvSpPr>
            <a:spLocks noGrp="1"/>
          </p:cNvSpPr>
          <p:nvPr>
            <p:ph sz="quarter" idx="12" hasCustomPrompt="1"/>
          </p:nvPr>
        </p:nvSpPr>
        <p:spPr>
          <a:xfrm>
            <a:off x="762000" y="1524000"/>
            <a:ext cx="10668000" cy="4572000"/>
          </a:xfrm>
        </p:spPr>
        <p:txBody>
          <a:bodyPr tIns="144000"/>
          <a:lstStyle>
            <a:lvl1pPr marL="0" indent="0" algn="ctr">
              <a:buFont typeface="Arial" panose="020B0604020202020204" pitchFamily="34" charset="0"/>
              <a:buNone/>
              <a:defRPr sz="1400"/>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114097686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 with Aqua &amp; 2x Custom Images">
    <p:spTree>
      <p:nvGrpSpPr>
        <p:cNvPr id="1" name=""/>
        <p:cNvGrpSpPr/>
        <p:nvPr/>
      </p:nvGrpSpPr>
      <p:grpSpPr>
        <a:xfrm>
          <a:off x="0" y="0"/>
          <a:ext cx="0" cy="0"/>
          <a:chOff x="0" y="0"/>
          <a:chExt cx="0" cy="0"/>
        </a:xfrm>
      </p:grpSpPr>
      <p:sp>
        <p:nvSpPr>
          <p:cNvPr id="6" name="Aqua Shape">
            <a:extLst>
              <a:ext uri="{FF2B5EF4-FFF2-40B4-BE49-F238E27FC236}">
                <a16:creationId xmlns:a16="http://schemas.microsoft.com/office/drawing/2014/main" id="{9EB19153-4D10-434C-DCE9-5E03621CBB61}"/>
              </a:ext>
              <a:ext uri="{C183D7F6-B498-43B3-948B-1728B52AA6E4}">
                <adec:decorative xmlns:adec="http://schemas.microsoft.com/office/drawing/2017/decorative" val="1"/>
              </a:ext>
            </a:extLst>
          </p:cNvPr>
          <p:cNvSpPr/>
          <p:nvPr userDrawn="1"/>
        </p:nvSpPr>
        <p:spPr>
          <a:xfrm>
            <a:off x="0" y="1905000"/>
            <a:ext cx="8001000" cy="4953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A1C7891F-5F46-A1F3-B679-FBC66175A316}"/>
              </a:ext>
            </a:extLst>
          </p:cNvPr>
          <p:cNvSpPr>
            <a:spLocks noGrp="1"/>
          </p:cNvSpPr>
          <p:nvPr>
            <p:ph type="title" hasCustomPrompt="1"/>
          </p:nvPr>
        </p:nvSpPr>
        <p:spPr>
          <a:xfrm>
            <a:off x="762000" y="5264785"/>
            <a:ext cx="4855029" cy="1028064"/>
          </a:xfrm>
        </p:spPr>
        <p:txBody>
          <a:bodyPr/>
          <a:lstStyle>
            <a:lvl1pPr>
              <a:lnSpc>
                <a:spcPct val="75000"/>
              </a:lnSpc>
              <a:defRPr sz="4400"/>
            </a:lvl1pPr>
          </a:lstStyle>
          <a:p>
            <a:r>
              <a:rPr lang="en-GB"/>
              <a:t>Lorem ipsum dolor </a:t>
            </a:r>
            <a:r>
              <a:rPr lang="en-GB" err="1"/>
              <a:t>amet</a:t>
            </a:r>
            <a:r>
              <a:rPr lang="en-GB"/>
              <a:t> </a:t>
            </a:r>
            <a:r>
              <a:rPr lang="en-GB" err="1"/>
              <a:t>consectetuer</a:t>
            </a:r>
            <a:r>
              <a:rPr lang="en-GB"/>
              <a:t> </a:t>
            </a:r>
          </a:p>
        </p:txBody>
      </p:sp>
      <p:sp>
        <p:nvSpPr>
          <p:cNvPr id="13" name="Text Placeholder 2">
            <a:extLst>
              <a:ext uri="{FF2B5EF4-FFF2-40B4-BE49-F238E27FC236}">
                <a16:creationId xmlns:a16="http://schemas.microsoft.com/office/drawing/2014/main" id="{3C20545F-10E3-DB29-FA03-A43E49D6453F}"/>
              </a:ext>
            </a:extLst>
          </p:cNvPr>
          <p:cNvSpPr>
            <a:spLocks noGrp="1"/>
          </p:cNvSpPr>
          <p:nvPr>
            <p:ph type="body" sz="quarter" idx="12" hasCustomPrompt="1"/>
          </p:nvPr>
        </p:nvSpPr>
        <p:spPr>
          <a:xfrm>
            <a:off x="8763000" y="5264710"/>
            <a:ext cx="2914650" cy="1028139"/>
          </a:xfrm>
        </p:spPr>
        <p:txBody>
          <a:bodyPr/>
          <a:lstStyle>
            <a:lvl1pPr marL="0" indent="0">
              <a:lnSpc>
                <a:spcPct val="10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p>
        </p:txBody>
      </p:sp>
      <p:sp>
        <p:nvSpPr>
          <p:cNvPr id="7" name="Picture Placeholder Back">
            <a:extLst>
              <a:ext uri="{FF2B5EF4-FFF2-40B4-BE49-F238E27FC236}">
                <a16:creationId xmlns:a16="http://schemas.microsoft.com/office/drawing/2014/main" id="{83220F93-9C6A-A901-4932-A6647548C0B9}"/>
              </a:ext>
              <a:ext uri="{C183D7F6-B498-43B3-948B-1728B52AA6E4}">
                <adec:decorative xmlns:adec="http://schemas.microsoft.com/office/drawing/2017/decorative" val="0"/>
              </a:ext>
            </a:extLst>
          </p:cNvPr>
          <p:cNvSpPr>
            <a:spLocks noGrp="1"/>
          </p:cNvSpPr>
          <p:nvPr>
            <p:ph type="pic" sz="quarter" idx="31" hasCustomPrompt="1"/>
          </p:nvPr>
        </p:nvSpPr>
        <p:spPr>
          <a:xfrm>
            <a:off x="1905000" y="0"/>
            <a:ext cx="10287000" cy="4572000"/>
          </a:xfrm>
          <a:solidFill>
            <a:schemeClr val="accent3"/>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8" name="Picture Placeholder Front">
            <a:extLst>
              <a:ext uri="{FF2B5EF4-FFF2-40B4-BE49-F238E27FC236}">
                <a16:creationId xmlns:a16="http://schemas.microsoft.com/office/drawing/2014/main" id="{E50B0A97-C1C2-BFCD-B20F-5C23E5403F0C}"/>
              </a:ext>
              <a:ext uri="{C183D7F6-B498-43B3-948B-1728B52AA6E4}">
                <adec:decorative xmlns:adec="http://schemas.microsoft.com/office/drawing/2017/decorative" val="0"/>
              </a:ext>
            </a:extLst>
          </p:cNvPr>
          <p:cNvSpPr>
            <a:spLocks noGrp="1"/>
          </p:cNvSpPr>
          <p:nvPr>
            <p:ph type="pic" sz="quarter" idx="29" hasCustomPrompt="1"/>
          </p:nvPr>
        </p:nvSpPr>
        <p:spPr>
          <a:xfrm>
            <a:off x="1905000" y="1905000"/>
            <a:ext cx="6096000" cy="2667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4" name="Slide Number Placeholder 3">
            <a:extLst>
              <a:ext uri="{FF2B5EF4-FFF2-40B4-BE49-F238E27FC236}">
                <a16:creationId xmlns:a16="http://schemas.microsoft.com/office/drawing/2014/main" id="{89313822-1542-3EE1-A3CA-89E17675CB92}"/>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3" name="Template Tip">
            <a:extLst>
              <a:ext uri="{FF2B5EF4-FFF2-40B4-BE49-F238E27FC236}">
                <a16:creationId xmlns:a16="http://schemas.microsoft.com/office/drawing/2014/main" id="{E27E6B6D-C97C-9B73-8C74-CC03E875572B}"/>
              </a:ext>
              <a:ext uri="{C183D7F6-B498-43B3-948B-1728B52AA6E4}">
                <adec:decorative xmlns:adec="http://schemas.microsoft.com/office/drawing/2017/decorative" val="1"/>
              </a:ext>
            </a:extLst>
          </p:cNvPr>
          <p:cNvSpPr>
            <a:spLocks noGrp="1"/>
          </p:cNvSpPr>
          <p:nvPr>
            <p:ph type="body" sz="quarter" idx="39" hasCustomPrompt="1"/>
          </p:nvPr>
        </p:nvSpPr>
        <p:spPr>
          <a:xfrm>
            <a:off x="-2481943" y="-1"/>
            <a:ext cx="2304143" cy="492125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5" name="Reset Image Tip">
            <a:extLst>
              <a:ext uri="{FF2B5EF4-FFF2-40B4-BE49-F238E27FC236}">
                <a16:creationId xmlns:a16="http://schemas.microsoft.com/office/drawing/2014/main" id="{12A8B1D6-6184-1852-C382-EF2122638ACF}"/>
              </a:ext>
              <a:ext uri="{C183D7F6-B498-43B3-948B-1728B52AA6E4}">
                <adec:decorative xmlns:adec="http://schemas.microsoft.com/office/drawing/2017/decorative" val="1"/>
              </a:ext>
            </a:extLst>
          </p:cNvPr>
          <p:cNvSpPr>
            <a:spLocks noGrp="1"/>
          </p:cNvSpPr>
          <p:nvPr>
            <p:ph type="body" sz="quarter" idx="40" hasCustomPrompt="1"/>
          </p:nvPr>
        </p:nvSpPr>
        <p:spPr>
          <a:xfrm>
            <a:off x="-2481944" y="5042565"/>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286921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accel="50000" decel="5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with Yellow &amp; 2x Custom Images">
    <p:spTree>
      <p:nvGrpSpPr>
        <p:cNvPr id="1" name=""/>
        <p:cNvGrpSpPr/>
        <p:nvPr/>
      </p:nvGrpSpPr>
      <p:grpSpPr>
        <a:xfrm>
          <a:off x="0" y="0"/>
          <a:ext cx="0" cy="0"/>
          <a:chOff x="0" y="0"/>
          <a:chExt cx="0" cy="0"/>
        </a:xfrm>
      </p:grpSpPr>
      <p:sp>
        <p:nvSpPr>
          <p:cNvPr id="7" name="Yellow Shape">
            <a:extLst>
              <a:ext uri="{FF2B5EF4-FFF2-40B4-BE49-F238E27FC236}">
                <a16:creationId xmlns:a16="http://schemas.microsoft.com/office/drawing/2014/main" id="{019AC677-9DD6-D930-EC35-96627E228193}"/>
              </a:ext>
              <a:ext uri="{C183D7F6-B498-43B3-948B-1728B52AA6E4}">
                <adec:decorative xmlns:adec="http://schemas.microsoft.com/office/drawing/2017/decorative" val="1"/>
              </a:ext>
            </a:extLst>
          </p:cNvPr>
          <p:cNvSpPr/>
          <p:nvPr userDrawn="1"/>
        </p:nvSpPr>
        <p:spPr>
          <a:xfrm>
            <a:off x="4192272" y="1905000"/>
            <a:ext cx="8001000" cy="4953000"/>
          </a:xfrm>
          <a:prstGeom prst="rect">
            <a:avLst/>
          </a:prstGeom>
          <a:solidFill>
            <a:srgbClr val="F4EF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A1C7891F-5F46-A1F3-B679-FBC66175A316}"/>
              </a:ext>
            </a:extLst>
          </p:cNvPr>
          <p:cNvSpPr>
            <a:spLocks noGrp="1"/>
          </p:cNvSpPr>
          <p:nvPr>
            <p:ph type="title" hasCustomPrompt="1"/>
          </p:nvPr>
        </p:nvSpPr>
        <p:spPr>
          <a:xfrm>
            <a:off x="762001" y="5264785"/>
            <a:ext cx="3162300" cy="1028064"/>
          </a:xfrm>
        </p:spPr>
        <p:txBody>
          <a:bodyPr/>
          <a:lstStyle>
            <a:lvl1pPr>
              <a:lnSpc>
                <a:spcPct val="75000"/>
              </a:lnSpc>
              <a:defRPr sz="4400"/>
            </a:lvl1pPr>
          </a:lstStyle>
          <a:p>
            <a:r>
              <a:rPr lang="en-GB"/>
              <a:t>Lorem ipsum dolor </a:t>
            </a:r>
            <a:r>
              <a:rPr lang="en-GB" err="1"/>
              <a:t>amet</a:t>
            </a:r>
            <a:endParaRPr lang="en-GB"/>
          </a:p>
        </p:txBody>
      </p:sp>
      <p:sp>
        <p:nvSpPr>
          <p:cNvPr id="13" name="Text Placeholder 2">
            <a:extLst>
              <a:ext uri="{FF2B5EF4-FFF2-40B4-BE49-F238E27FC236}">
                <a16:creationId xmlns:a16="http://schemas.microsoft.com/office/drawing/2014/main" id="{3C20545F-10E3-DB29-FA03-A43E49D6453F}"/>
              </a:ext>
            </a:extLst>
          </p:cNvPr>
          <p:cNvSpPr>
            <a:spLocks noGrp="1"/>
          </p:cNvSpPr>
          <p:nvPr>
            <p:ph type="body" sz="quarter" idx="12" hasCustomPrompt="1"/>
          </p:nvPr>
        </p:nvSpPr>
        <p:spPr>
          <a:xfrm>
            <a:off x="5334000" y="5264710"/>
            <a:ext cx="6343650" cy="1028139"/>
          </a:xfrm>
        </p:spPr>
        <p:txBody>
          <a:bodyPr/>
          <a:lstStyle>
            <a:lvl1pPr marL="0" indent="0">
              <a:lnSpc>
                <a:spcPct val="100000"/>
              </a:lnSpc>
              <a:buFont typeface="Arial" panose="020B0604020202020204" pitchFamily="34" charset="0"/>
              <a:buNone/>
              <a:defRPr sz="18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a:t>
            </a:r>
          </a:p>
        </p:txBody>
      </p:sp>
      <p:sp>
        <p:nvSpPr>
          <p:cNvPr id="6" name="Picture Placeholder Back">
            <a:extLst>
              <a:ext uri="{FF2B5EF4-FFF2-40B4-BE49-F238E27FC236}">
                <a16:creationId xmlns:a16="http://schemas.microsoft.com/office/drawing/2014/main" id="{DF56213E-38CC-63EE-91AB-FA7E4AD7D0B9}"/>
              </a:ext>
              <a:ext uri="{C183D7F6-B498-43B3-948B-1728B52AA6E4}">
                <adec:decorative xmlns:adec="http://schemas.microsoft.com/office/drawing/2017/decorative" val="0"/>
              </a:ext>
            </a:extLst>
          </p:cNvPr>
          <p:cNvSpPr>
            <a:spLocks noGrp="1"/>
          </p:cNvSpPr>
          <p:nvPr>
            <p:ph type="pic" sz="quarter" idx="31" hasCustomPrompt="1"/>
          </p:nvPr>
        </p:nvSpPr>
        <p:spPr>
          <a:xfrm>
            <a:off x="0" y="0"/>
            <a:ext cx="10287000" cy="4572000"/>
          </a:xfrm>
          <a:solidFill>
            <a:schemeClr val="accent3"/>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8" name="Picture Placeholder Front">
            <a:extLst>
              <a:ext uri="{FF2B5EF4-FFF2-40B4-BE49-F238E27FC236}">
                <a16:creationId xmlns:a16="http://schemas.microsoft.com/office/drawing/2014/main" id="{E50B0A97-C1C2-BFCD-B20F-5C23E5403F0C}"/>
              </a:ext>
              <a:ext uri="{C183D7F6-B498-43B3-948B-1728B52AA6E4}">
                <adec:decorative xmlns:adec="http://schemas.microsoft.com/office/drawing/2017/decorative" val="0"/>
              </a:ext>
            </a:extLst>
          </p:cNvPr>
          <p:cNvSpPr>
            <a:spLocks noGrp="1"/>
          </p:cNvSpPr>
          <p:nvPr>
            <p:ph type="pic" sz="quarter" idx="29" hasCustomPrompt="1"/>
          </p:nvPr>
        </p:nvSpPr>
        <p:spPr>
          <a:xfrm>
            <a:off x="4192272" y="1905000"/>
            <a:ext cx="6096000" cy="2667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4" name="Slide Number Placeholder 3">
            <a:extLst>
              <a:ext uri="{FF2B5EF4-FFF2-40B4-BE49-F238E27FC236}">
                <a16:creationId xmlns:a16="http://schemas.microsoft.com/office/drawing/2014/main" id="{89313822-1542-3EE1-A3CA-89E17675CB92}"/>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3" name="Template Tip">
            <a:extLst>
              <a:ext uri="{FF2B5EF4-FFF2-40B4-BE49-F238E27FC236}">
                <a16:creationId xmlns:a16="http://schemas.microsoft.com/office/drawing/2014/main" id="{509C7DC6-C5FF-92D5-8887-685AC06CCFD7}"/>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92125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5" name="Reset Image Tip">
            <a:extLst>
              <a:ext uri="{FF2B5EF4-FFF2-40B4-BE49-F238E27FC236}">
                <a16:creationId xmlns:a16="http://schemas.microsoft.com/office/drawing/2014/main" id="{92AA1859-6710-93D4-DEA9-0FDE3CA42CD1}"/>
              </a:ext>
              <a:ext uri="{C183D7F6-B498-43B3-948B-1728B52AA6E4}">
                <adec:decorative xmlns:adec="http://schemas.microsoft.com/office/drawing/2017/decorative" val="1"/>
              </a:ext>
            </a:extLst>
          </p:cNvPr>
          <p:cNvSpPr>
            <a:spLocks noGrp="1"/>
          </p:cNvSpPr>
          <p:nvPr>
            <p:ph type="body" sz="quarter" idx="39" hasCustomPrompt="1"/>
          </p:nvPr>
        </p:nvSpPr>
        <p:spPr>
          <a:xfrm>
            <a:off x="-2481944" y="5042565"/>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270614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accel="50000"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P spid="8"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D619BD-DBA0-0845-3BE1-02D19CC78285}"/>
              </a:ext>
            </a:extLst>
          </p:cNvPr>
          <p:cNvSpPr>
            <a:spLocks noGrp="1"/>
          </p:cNvSpPr>
          <p:nvPr>
            <p:ph type="title" hasCustomPrompt="1"/>
          </p:nvPr>
        </p:nvSpPr>
        <p:spPr>
          <a:xfrm>
            <a:off x="768350" y="4536688"/>
            <a:ext cx="4034970" cy="1151083"/>
          </a:xfrm>
        </p:spPr>
        <p:txBody>
          <a:bodyPr/>
          <a:lstStyle>
            <a:lvl1pPr>
              <a:lnSpc>
                <a:spcPct val="85000"/>
              </a:lnSpc>
              <a:defRPr sz="4400"/>
            </a:lvl1pPr>
          </a:lstStyle>
          <a:p>
            <a:r>
              <a:rPr lang="en-GB"/>
              <a:t>Presentation title goes here</a:t>
            </a:r>
          </a:p>
        </p:txBody>
      </p:sp>
      <p:sp>
        <p:nvSpPr>
          <p:cNvPr id="17" name="Subtitle Placeholder 2">
            <a:extLst>
              <a:ext uri="{FF2B5EF4-FFF2-40B4-BE49-F238E27FC236}">
                <a16:creationId xmlns:a16="http://schemas.microsoft.com/office/drawing/2014/main" id="{A218CCBE-EA40-E284-71FF-133674BC55DC}"/>
              </a:ext>
            </a:extLst>
          </p:cNvPr>
          <p:cNvSpPr>
            <a:spLocks noGrp="1"/>
          </p:cNvSpPr>
          <p:nvPr>
            <p:ph type="body" sz="quarter" idx="32" hasCustomPrompt="1"/>
          </p:nvPr>
        </p:nvSpPr>
        <p:spPr>
          <a:xfrm>
            <a:off x="768350" y="5836949"/>
            <a:ext cx="4034970" cy="309058"/>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sp>
        <p:nvSpPr>
          <p:cNvPr id="14" name="Picture Placeholder Left">
            <a:extLst>
              <a:ext uri="{FF2B5EF4-FFF2-40B4-BE49-F238E27FC236}">
                <a16:creationId xmlns:a16="http://schemas.microsoft.com/office/drawing/2014/main" id="{1553844A-CE99-1894-E84F-B20E4D2D5E83}"/>
              </a:ext>
              <a:ext uri="{C183D7F6-B498-43B3-948B-1728B52AA6E4}">
                <adec:decorative xmlns:adec="http://schemas.microsoft.com/office/drawing/2017/decorative" val="0"/>
              </a:ext>
            </a:extLst>
          </p:cNvPr>
          <p:cNvSpPr>
            <a:spLocks noGrp="1"/>
          </p:cNvSpPr>
          <p:nvPr>
            <p:ph type="pic" sz="quarter" idx="29" hasCustomPrompt="1"/>
          </p:nvPr>
        </p:nvSpPr>
        <p:spPr>
          <a:xfrm>
            <a:off x="381001" y="381000"/>
            <a:ext cx="1524000" cy="3809999"/>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15" name="Picture Placeholder Middle">
            <a:extLst>
              <a:ext uri="{FF2B5EF4-FFF2-40B4-BE49-F238E27FC236}">
                <a16:creationId xmlns:a16="http://schemas.microsoft.com/office/drawing/2014/main" id="{5F30D382-A4A2-38C3-7D4A-77E9E8D855F1}"/>
              </a:ext>
              <a:ext uri="{C183D7F6-B498-43B3-948B-1728B52AA6E4}">
                <adec:decorative xmlns:adec="http://schemas.microsoft.com/office/drawing/2017/decorative" val="0"/>
              </a:ext>
            </a:extLst>
          </p:cNvPr>
          <p:cNvSpPr>
            <a:spLocks noGrp="1"/>
          </p:cNvSpPr>
          <p:nvPr>
            <p:ph type="pic" sz="quarter" idx="36" hasCustomPrompt="1"/>
          </p:nvPr>
        </p:nvSpPr>
        <p:spPr>
          <a:xfrm>
            <a:off x="3428999" y="0"/>
            <a:ext cx="3438253" cy="4190999"/>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16" name="Picture Placeholder Right">
            <a:extLst>
              <a:ext uri="{FF2B5EF4-FFF2-40B4-BE49-F238E27FC236}">
                <a16:creationId xmlns:a16="http://schemas.microsoft.com/office/drawing/2014/main" id="{EC5D29B4-AC73-FBBC-E9F0-1D21C37CBF94}"/>
              </a:ext>
              <a:ext uri="{C183D7F6-B498-43B3-948B-1728B52AA6E4}">
                <adec:decorative xmlns:adec="http://schemas.microsoft.com/office/drawing/2017/decorative" val="0"/>
              </a:ext>
            </a:extLst>
          </p:cNvPr>
          <p:cNvSpPr>
            <a:spLocks noGrp="1"/>
          </p:cNvSpPr>
          <p:nvPr>
            <p:ph type="pic" sz="quarter" idx="37" hasCustomPrompt="1"/>
          </p:nvPr>
        </p:nvSpPr>
        <p:spPr>
          <a:xfrm>
            <a:off x="7620000" y="1904998"/>
            <a:ext cx="4190999" cy="4572001"/>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pic>
        <p:nvPicPr>
          <p:cNvPr id="3" name="Logo">
            <a:extLst>
              <a:ext uri="{FF2B5EF4-FFF2-40B4-BE49-F238E27FC236}">
                <a16:creationId xmlns:a16="http://schemas.microsoft.com/office/drawing/2014/main" id="{ECBABC71-441A-6AF3-662F-E24D83866EC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72254" y="762000"/>
            <a:ext cx="2657746" cy="764102"/>
          </a:xfrm>
          <a:prstGeom prst="rect">
            <a:avLst/>
          </a:prstGeom>
        </p:spPr>
      </p:pic>
      <p:sp>
        <p:nvSpPr>
          <p:cNvPr id="18" name="Indigo Shape">
            <a:extLst>
              <a:ext uri="{FF2B5EF4-FFF2-40B4-BE49-F238E27FC236}">
                <a16:creationId xmlns:a16="http://schemas.microsoft.com/office/drawing/2014/main" id="{B0CC592E-BE00-CFA8-748D-FB8197C78CAD}"/>
              </a:ext>
              <a:ext uri="{C183D7F6-B498-43B3-948B-1728B52AA6E4}">
                <adec:decorative xmlns:adec="http://schemas.microsoft.com/office/drawing/2017/decorative" val="1"/>
              </a:ext>
            </a:extLst>
          </p:cNvPr>
          <p:cNvSpPr>
            <a:spLocks noGrp="1"/>
          </p:cNvSpPr>
          <p:nvPr>
            <p:ph type="body" sz="quarter" idx="33" hasCustomPrompt="1"/>
          </p:nvPr>
        </p:nvSpPr>
        <p:spPr>
          <a:xfrm>
            <a:off x="1524000" y="775699"/>
            <a:ext cx="1905000" cy="3034301"/>
          </a:xfr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9" name="Indigo Texture">
            <a:extLst>
              <a:ext uri="{FF2B5EF4-FFF2-40B4-BE49-F238E27FC236}">
                <a16:creationId xmlns:a16="http://schemas.microsoft.com/office/drawing/2014/main" id="{7708ED2C-7A42-8973-35B9-5C24A95756E5}"/>
              </a:ext>
              <a:ext uri="{C183D7F6-B498-43B3-948B-1728B52AA6E4}">
                <adec:decorative xmlns:adec="http://schemas.microsoft.com/office/drawing/2017/decorative" val="1"/>
              </a:ext>
            </a:extLst>
          </p:cNvPr>
          <p:cNvSpPr>
            <a:spLocks noGrp="1"/>
          </p:cNvSpPr>
          <p:nvPr>
            <p:ph type="body" sz="quarter" idx="38" hasCustomPrompt="1"/>
          </p:nvPr>
        </p:nvSpPr>
        <p:spPr>
          <a:xfrm>
            <a:off x="6096000" y="2286000"/>
            <a:ext cx="1524000" cy="3048001"/>
          </a:xfrm>
          <a:blipFill>
            <a:blip r:embed="rId4"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Template Tip">
            <a:extLst>
              <a:ext uri="{FF2B5EF4-FFF2-40B4-BE49-F238E27FC236}">
                <a16:creationId xmlns:a16="http://schemas.microsoft.com/office/drawing/2014/main" id="{9732218A-F623-FAEB-EB0B-F6822FFCA418}"/>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92125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7" name="Reset Image Tip">
            <a:extLst>
              <a:ext uri="{FF2B5EF4-FFF2-40B4-BE49-F238E27FC236}">
                <a16:creationId xmlns:a16="http://schemas.microsoft.com/office/drawing/2014/main" id="{75EBB52C-A22B-B0B3-811F-55A55B6D7EA4}"/>
              </a:ext>
              <a:ext uri="{C183D7F6-B498-43B3-948B-1728B52AA6E4}">
                <adec:decorative xmlns:adec="http://schemas.microsoft.com/office/drawing/2017/decorative" val="1"/>
              </a:ext>
            </a:extLst>
          </p:cNvPr>
          <p:cNvSpPr>
            <a:spLocks noGrp="1"/>
          </p:cNvSpPr>
          <p:nvPr>
            <p:ph type="body" sz="quarter" idx="39" hasCustomPrompt="1"/>
          </p:nvPr>
        </p:nvSpPr>
        <p:spPr>
          <a:xfrm>
            <a:off x="-2481944" y="5042565"/>
            <a:ext cx="2304143" cy="948913"/>
          </a:xfrm>
          <a:blipFill>
            <a:blip r:embed="rId5"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334587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accel="50000" decel="50000" fill="hold" grpId="0" nodeType="withEffect">
                                  <p:stCondLst>
                                    <p:cond delay="2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ppt_x"/>
                                          </p:val>
                                        </p:tav>
                                        <p:tav tm="100000">
                                          <p:val>
                                            <p:strVal val="#ppt_x"/>
                                          </p:val>
                                        </p:tav>
                                      </p:tavLst>
                                    </p:anim>
                                    <p:anim calcmode="lin" valueType="num">
                                      <p:cBhvr additive="base">
                                        <p:cTn id="12" dur="10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4" accel="50000" decel="5000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1" accel="50000" decel="50000" fill="hold" grpId="0" nodeType="withEffect">
                                  <p:stCondLst>
                                    <p:cond delay="750"/>
                                  </p:stCondLst>
                                  <p:childTnLst>
                                    <p:set>
                                      <p:cBhvr>
                                        <p:cTn id="18" dur="1" fill="hold">
                                          <p:stCondLst>
                                            <p:cond delay="0"/>
                                          </p:stCondLst>
                                        </p:cTn>
                                        <p:tgtEl>
                                          <p:spTgt spid="19">
                                            <p:bg/>
                                          </p:spTgt>
                                        </p:tgtEl>
                                        <p:attrNameLst>
                                          <p:attrName>style.visibility</p:attrName>
                                        </p:attrNameLst>
                                      </p:cBhvr>
                                      <p:to>
                                        <p:strVal val="visible"/>
                                      </p:to>
                                    </p:set>
                                    <p:anim calcmode="lin" valueType="num">
                                      <p:cBhvr additive="base">
                                        <p:cTn id="19" dur="1000" fill="hold"/>
                                        <p:tgtEl>
                                          <p:spTgt spid="19">
                                            <p:bg/>
                                          </p:spTgt>
                                        </p:tgtEl>
                                        <p:attrNameLst>
                                          <p:attrName>ppt_x</p:attrName>
                                        </p:attrNameLst>
                                      </p:cBhvr>
                                      <p:tavLst>
                                        <p:tav tm="0">
                                          <p:val>
                                            <p:strVal val="#ppt_x"/>
                                          </p:val>
                                        </p:tav>
                                        <p:tav tm="100000">
                                          <p:val>
                                            <p:strVal val="#ppt_x"/>
                                          </p:val>
                                        </p:tav>
                                      </p:tavLst>
                                    </p:anim>
                                    <p:anim calcmode="lin" valueType="num">
                                      <p:cBhvr additive="base">
                                        <p:cTn id="20" dur="1000" fill="hold"/>
                                        <p:tgtEl>
                                          <p:spTgt spid="19">
                                            <p:bg/>
                                          </p:spTgt>
                                        </p:tgtEl>
                                        <p:attrNameLst>
                                          <p:attrName>ppt_y</p:attrName>
                                        </p:attrNameLst>
                                      </p:cBhvr>
                                      <p:tavLst>
                                        <p:tav tm="0">
                                          <p:val>
                                            <p:strVal val="0-#ppt_h/2"/>
                                          </p:val>
                                        </p:tav>
                                        <p:tav tm="100000">
                                          <p:val>
                                            <p:strVal val="#ppt_y"/>
                                          </p:val>
                                        </p:tav>
                                      </p:tavLst>
                                    </p:anim>
                                  </p:childTnLst>
                                </p:cTn>
                              </p:par>
                              <p:par>
                                <p:cTn id="21" presetID="2" presetClass="entr" presetSubtype="1" accel="50000" decel="50000" fill="hold" grpId="0" nodeType="withEffect">
                                  <p:stCondLst>
                                    <p:cond delay="750"/>
                                  </p:stCondLst>
                                  <p:childTnLst>
                                    <p:set>
                                      <p:cBhvr>
                                        <p:cTn id="22" dur="1" fill="hold">
                                          <p:stCondLst>
                                            <p:cond delay="0"/>
                                          </p:stCondLst>
                                        </p:cTn>
                                        <p:tgtEl>
                                          <p:spTgt spid="19">
                                            <p:txEl>
                                              <p:pRg st="0" end="0"/>
                                            </p:txEl>
                                          </p:spTgt>
                                        </p:tgtEl>
                                        <p:attrNameLst>
                                          <p:attrName>style.visibility</p:attrName>
                                        </p:attrNameLst>
                                      </p:cBhvr>
                                      <p:to>
                                        <p:strVal val="visible"/>
                                      </p:to>
                                    </p:set>
                                    <p:anim calcmode="lin" valueType="num">
                                      <p:cBhvr additive="base">
                                        <p:cTn id="23" dur="10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24" dur="1000" fill="hold"/>
                                        <p:tgtEl>
                                          <p:spTgt spid="19">
                                            <p:txEl>
                                              <p:pRg st="0" end="0"/>
                                            </p:txEl>
                                          </p:spTgt>
                                        </p:tgtEl>
                                        <p:attrNameLst>
                                          <p:attrName>ppt_y</p:attrName>
                                        </p:attrNameLst>
                                      </p:cBhvr>
                                      <p:tavLst>
                                        <p:tav tm="0">
                                          <p:val>
                                            <p:strVal val="0-#ppt_h/2"/>
                                          </p:val>
                                        </p:tav>
                                        <p:tav tm="100000">
                                          <p:val>
                                            <p:strVal val="#ppt_y"/>
                                          </p:val>
                                        </p:tav>
                                      </p:tavLst>
                                    </p:anim>
                                  </p:childTnLst>
                                </p:cTn>
                              </p:par>
                              <p:par>
                                <p:cTn id="25" presetID="2" presetClass="entr" presetSubtype="4" accel="50000" decel="50000" fill="hold" grpId="0" nodeType="withEffect">
                                  <p:stCondLst>
                                    <p:cond delay="10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1000" fill="hold"/>
                                        <p:tgtEl>
                                          <p:spTgt spid="16"/>
                                        </p:tgtEl>
                                        <p:attrNameLst>
                                          <p:attrName>ppt_x</p:attrName>
                                        </p:attrNameLst>
                                      </p:cBhvr>
                                      <p:tavLst>
                                        <p:tav tm="0">
                                          <p:val>
                                            <p:strVal val="#ppt_x"/>
                                          </p:val>
                                        </p:tav>
                                        <p:tav tm="100000">
                                          <p:val>
                                            <p:strVal val="#ppt_x"/>
                                          </p:val>
                                        </p:tav>
                                      </p:tavLst>
                                    </p:anim>
                                    <p:anim calcmode="lin" valueType="num">
                                      <p:cBhvr additive="base">
                                        <p:cTn id="28" dur="1000" fill="hold"/>
                                        <p:tgtEl>
                                          <p:spTgt spid="16"/>
                                        </p:tgtEl>
                                        <p:attrNameLst>
                                          <p:attrName>ppt_y</p:attrName>
                                        </p:attrNameLst>
                                      </p:cBhvr>
                                      <p:tavLst>
                                        <p:tav tm="0">
                                          <p:val>
                                            <p:strVal val="1+#ppt_h/2"/>
                                          </p:val>
                                        </p:tav>
                                        <p:tav tm="100000">
                                          <p:val>
                                            <p:strVal val="#ppt_y"/>
                                          </p:val>
                                        </p:tav>
                                      </p:tavLst>
                                    </p:anim>
                                  </p:childTnLst>
                                </p:cTn>
                              </p:par>
                              <p:par>
                                <p:cTn id="29" presetID="10" presetClass="entr" presetSubtype="0" fill="hold" grpId="0" nodeType="withEffect">
                                  <p:stCondLst>
                                    <p:cond delay="20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250"/>
                                        <p:tgtEl>
                                          <p:spTgt spid="2"/>
                                        </p:tgtEl>
                                      </p:cBhvr>
                                    </p:animEffect>
                                  </p:childTnLst>
                                </p:cTn>
                              </p:par>
                              <p:par>
                                <p:cTn id="32" presetID="42" presetClass="path" presetSubtype="0" decel="100000" fill="hold" grpId="1" nodeType="withEffect">
                                  <p:stCondLst>
                                    <p:cond delay="2000"/>
                                  </p:stCondLst>
                                  <p:childTnLst>
                                    <p:animMotion origin="layout" path="M -0.01719 -0.00023 L 4.375E-6 -3.7037E-7 " pathEditMode="relative" rAng="0" ptsTypes="AA">
                                      <p:cBhvr>
                                        <p:cTn id="33" dur="500" fill="hold"/>
                                        <p:tgtEl>
                                          <p:spTgt spid="2"/>
                                        </p:tgtEl>
                                        <p:attrNameLst>
                                          <p:attrName>ppt_x</p:attrName>
                                          <p:attrName>ppt_y</p:attrName>
                                        </p:attrNameLst>
                                      </p:cBhvr>
                                      <p:rCtr x="859" y="0"/>
                                    </p:animMotion>
                                  </p:childTnLst>
                                </p:cTn>
                              </p:par>
                              <p:par>
                                <p:cTn id="34" presetID="10" presetClass="entr" presetSubtype="0" fill="hold" grpId="0" nodeType="withEffect">
                                  <p:stCondLst>
                                    <p:cond delay="200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250"/>
                                        <p:tgtEl>
                                          <p:spTgt spid="17"/>
                                        </p:tgtEl>
                                      </p:cBhvr>
                                    </p:animEffect>
                                  </p:childTnLst>
                                </p:cTn>
                              </p:par>
                              <p:par>
                                <p:cTn id="37" presetID="42" presetClass="path" presetSubtype="0" decel="100000" fill="hold" grpId="1" nodeType="withEffect">
                                  <p:stCondLst>
                                    <p:cond delay="2000"/>
                                  </p:stCondLst>
                                  <p:childTnLst>
                                    <p:animMotion origin="layout" path="M -0.01719 -0.00023 L 1.04167E-6 1.48148E-6 " pathEditMode="relative" rAng="0" ptsTypes="AA">
                                      <p:cBhvr>
                                        <p:cTn id="38" dur="500" fill="hold"/>
                                        <p:tgtEl>
                                          <p:spTgt spid="17"/>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p:tmplLst>
          <p:tmpl>
            <p:tnLst>
              <p:par>
                <p:cTn presetID="10" presetClass="entr" presetSubtype="0" fill="hold" nodeType="withEffect">
                  <p:stCondLst>
                    <p:cond delay="2000"/>
                  </p:stCondLst>
                  <p:childTnLst>
                    <p:set>
                      <p:cBhvr>
                        <p:cTn dur="1" fill="hold">
                          <p:stCondLst>
                            <p:cond delay="0"/>
                          </p:stCondLst>
                        </p:cTn>
                        <p:tgtEl>
                          <p:spTgt spid="17"/>
                        </p:tgtEl>
                        <p:attrNameLst>
                          <p:attrName>style.visibility</p:attrName>
                        </p:attrNameLst>
                      </p:cBhvr>
                      <p:to>
                        <p:strVal val="visible"/>
                      </p:to>
                    </p:set>
                    <p:animEffect transition="in" filter="fade">
                      <p:cBhvr>
                        <p:cTn dur="250"/>
                        <p:tgtEl>
                          <p:spTgt spid="17"/>
                        </p:tgtEl>
                      </p:cBhvr>
                    </p:animEffect>
                  </p:childTnLst>
                </p:cTn>
              </p:par>
            </p:tnLst>
          </p:tmpl>
        </p:tmplLst>
      </p:bldP>
      <p:bldP spid="17" grpId="1"/>
      <p:bldP spid="14" grpId="0" animBg="1"/>
      <p:bldP spid="15" grpId="0" animBg="1"/>
      <p:bldP spid="16" grpId="0" animBg="1"/>
      <p:bldP spid="18" grpId="0" animBg="1">
        <p:tmplLst>
          <p:tmpl>
            <p:tnLst>
              <p:par>
                <p:cTn presetID="2" presetClass="entr" presetSubtype="1" accel="50000" decel="5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ppt_x"/>
                          </p:val>
                        </p:tav>
                        <p:tav tm="100000">
                          <p:val>
                            <p:strVal val="#ppt_x"/>
                          </p:val>
                        </p:tav>
                      </p:tavLst>
                    </p:anim>
                    <p:anim calcmode="lin" valueType="num">
                      <p:cBhvr additive="base">
                        <p:cTn dur="1000" fill="hold"/>
                        <p:tgtEl>
                          <p:spTgt spid="18"/>
                        </p:tgtEl>
                        <p:attrNameLst>
                          <p:attrName>ppt_y</p:attrName>
                        </p:attrNameLst>
                      </p:cBhvr>
                      <p:tavLst>
                        <p:tav tm="0">
                          <p:val>
                            <p:strVal val="0-#ppt_h/2"/>
                          </p:val>
                        </p:tav>
                        <p:tav tm="100000">
                          <p:val>
                            <p:strVal val="#ppt_y"/>
                          </p:val>
                        </p:tav>
                      </p:tavLst>
                    </p:anim>
                  </p:childTnLst>
                </p:cTn>
              </p:par>
            </p:tnLst>
          </p:tmpl>
        </p:tmplLst>
      </p:bldP>
      <p:bldP spid="19" grpId="0" uiExpand="1" build="p" animBg="1">
        <p:tmplLst>
          <p:tmpl>
            <p:tnLst>
              <p:par>
                <p:cTn presetID="2" presetClass="entr" presetSubtype="1" accel="50000" decel="5000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accel="50000" decel="50000" fill="hold" nodeType="withEffect">
                  <p:stCondLst>
                    <p:cond delay="7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1000" fill="hold"/>
                        <p:tgtEl>
                          <p:spTgt spid="19"/>
                        </p:tgtEl>
                        <p:attrNameLst>
                          <p:attrName>ppt_x</p:attrName>
                        </p:attrNameLst>
                      </p:cBhvr>
                      <p:tavLst>
                        <p:tav tm="0">
                          <p:val>
                            <p:strVal val="#ppt_x"/>
                          </p:val>
                        </p:tav>
                        <p:tav tm="100000">
                          <p:val>
                            <p:strVal val="#ppt_x"/>
                          </p:val>
                        </p:tav>
                      </p:tavLst>
                    </p:anim>
                    <p:anim calcmode="lin" valueType="num">
                      <p:cBhvr additive="base">
                        <p:cTn dur="10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0:50 Text &amp; 2x Custom Images">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9055F9-8227-E2EB-5C00-1AEB10E7C38D}"/>
              </a:ext>
            </a:extLst>
          </p:cNvPr>
          <p:cNvSpPr>
            <a:spLocks noGrp="1"/>
          </p:cNvSpPr>
          <p:nvPr>
            <p:ph type="title" hasCustomPrompt="1"/>
          </p:nvPr>
        </p:nvSpPr>
        <p:spPr>
          <a:xfrm>
            <a:off x="762000" y="460889"/>
            <a:ext cx="4114800" cy="748785"/>
          </a:xfrm>
        </p:spPr>
        <p:txBody>
          <a:bodyPr/>
          <a:lstStyle>
            <a:lvl1pPr>
              <a:defRPr>
                <a:solidFill>
                  <a:schemeClr val="tx2"/>
                </a:solidFill>
              </a:defRPr>
            </a:lvl1pPr>
          </a:lstStyle>
          <a:p>
            <a:r>
              <a:rPr lang="en-US"/>
              <a:t>Add slide title over one or two lines</a:t>
            </a:r>
          </a:p>
        </p:txBody>
      </p:sp>
      <p:sp>
        <p:nvSpPr>
          <p:cNvPr id="10" name="Text Placeholder 2">
            <a:extLst>
              <a:ext uri="{FF2B5EF4-FFF2-40B4-BE49-F238E27FC236}">
                <a16:creationId xmlns:a16="http://schemas.microsoft.com/office/drawing/2014/main" id="{D443754B-8ECE-0BFB-2E33-A30410EB83D3}"/>
              </a:ext>
            </a:extLst>
          </p:cNvPr>
          <p:cNvSpPr>
            <a:spLocks noGrp="1"/>
          </p:cNvSpPr>
          <p:nvPr>
            <p:ph type="body" sz="quarter" idx="12" hasCustomPrompt="1"/>
          </p:nvPr>
        </p:nvSpPr>
        <p:spPr>
          <a:xfrm>
            <a:off x="761999" y="1479309"/>
            <a:ext cx="4114799"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a:t>
            </a:r>
          </a:p>
          <a:p>
            <a:pPr lvl="1"/>
            <a:r>
              <a:rPr lang="en-GB"/>
              <a:t>Second level</a:t>
            </a:r>
          </a:p>
          <a:p>
            <a:pPr lvl="2"/>
            <a:r>
              <a:rPr lang="en-GB"/>
              <a:t>Third level</a:t>
            </a:r>
          </a:p>
          <a:p>
            <a:pPr lvl="3"/>
            <a:r>
              <a:rPr lang="en-GB"/>
              <a:t>Fourth level</a:t>
            </a:r>
          </a:p>
          <a:p>
            <a:pPr lvl="4"/>
            <a:r>
              <a:rPr lang="en-GB"/>
              <a:t>Fifth level</a:t>
            </a:r>
          </a:p>
        </p:txBody>
      </p:sp>
      <p:sp>
        <p:nvSpPr>
          <p:cNvPr id="8" name="Caption">
            <a:extLst>
              <a:ext uri="{FF2B5EF4-FFF2-40B4-BE49-F238E27FC236}">
                <a16:creationId xmlns:a16="http://schemas.microsoft.com/office/drawing/2014/main" id="{9DB130BB-F9D7-E0A9-B904-ED3C03B7A38B}"/>
              </a:ext>
            </a:extLst>
          </p:cNvPr>
          <p:cNvSpPr>
            <a:spLocks noGrp="1"/>
          </p:cNvSpPr>
          <p:nvPr>
            <p:ph type="body" sz="quarter" idx="34" hasCustomPrompt="1"/>
          </p:nvPr>
        </p:nvSpPr>
        <p:spPr>
          <a:xfrm>
            <a:off x="761999" y="6195958"/>
            <a:ext cx="3431945" cy="307777"/>
          </a:xfrm>
        </p:spPr>
        <p:txBody>
          <a:bodyPr>
            <a:noAutofit/>
          </a:bodyPr>
          <a:lstStyle>
            <a:lvl1pPr marL="0" indent="0">
              <a:buFont typeface="Arial" panose="020B0604020202020204" pitchFamily="34" charset="0"/>
              <a:buNone/>
              <a:defRPr lang="en-GB" sz="1000" kern="1200" dirty="0" err="1">
                <a:solidFill>
                  <a:schemeClr val="tx1"/>
                </a:solidFill>
                <a:latin typeface="British Council Sans" panose="020B0504020202020204" pitchFamily="34" charset="0"/>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Image caption or source: Lorem ipsum dolor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endParaRPr lang="en-GB"/>
          </a:p>
        </p:txBody>
      </p:sp>
      <p:sp>
        <p:nvSpPr>
          <p:cNvPr id="6" name="Picture Placeholder Back">
            <a:extLst>
              <a:ext uri="{FF2B5EF4-FFF2-40B4-BE49-F238E27FC236}">
                <a16:creationId xmlns:a16="http://schemas.microsoft.com/office/drawing/2014/main" id="{80206381-01A7-3554-4B90-EB554A6805A2}"/>
              </a:ext>
              <a:ext uri="{C183D7F6-B498-43B3-948B-1728B52AA6E4}">
                <adec:decorative xmlns:adec="http://schemas.microsoft.com/office/drawing/2017/decorative" val="0"/>
              </a:ext>
            </a:extLst>
          </p:cNvPr>
          <p:cNvSpPr>
            <a:spLocks noGrp="1"/>
          </p:cNvSpPr>
          <p:nvPr>
            <p:ph type="pic" sz="quarter" idx="32" hasCustomPrompt="1"/>
          </p:nvPr>
        </p:nvSpPr>
        <p:spPr>
          <a:xfrm>
            <a:off x="6096000" y="380999"/>
            <a:ext cx="6095994" cy="6476999"/>
          </a:xfrm>
          <a:solidFill>
            <a:schemeClr val="accent3"/>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2" name="Picture Placeholder Front">
            <a:extLst>
              <a:ext uri="{FF2B5EF4-FFF2-40B4-BE49-F238E27FC236}">
                <a16:creationId xmlns:a16="http://schemas.microsoft.com/office/drawing/2014/main" id="{0DDAA063-2BE0-74CC-CCD7-63D82AA16B5B}"/>
              </a:ext>
              <a:ext uri="{C183D7F6-B498-43B3-948B-1728B52AA6E4}">
                <adec:decorative xmlns:adec="http://schemas.microsoft.com/office/drawing/2017/decorative" val="0"/>
              </a:ext>
            </a:extLst>
          </p:cNvPr>
          <p:cNvSpPr>
            <a:spLocks noGrp="1"/>
          </p:cNvSpPr>
          <p:nvPr>
            <p:ph type="pic" sz="quarter" idx="29" hasCustomPrompt="1"/>
          </p:nvPr>
        </p:nvSpPr>
        <p:spPr>
          <a:xfrm>
            <a:off x="5333999" y="1904999"/>
            <a:ext cx="6477000" cy="4190999"/>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5" name="Blue Shape">
            <a:extLst>
              <a:ext uri="{FF2B5EF4-FFF2-40B4-BE49-F238E27FC236}">
                <a16:creationId xmlns:a16="http://schemas.microsoft.com/office/drawing/2014/main" id="{11334DAD-C2E3-253F-EA54-478E803C56A0}"/>
              </a:ext>
              <a:ext uri="{C183D7F6-B498-43B3-948B-1728B52AA6E4}">
                <adec:decorative xmlns:adec="http://schemas.microsoft.com/office/drawing/2017/decorative" val="1"/>
              </a:ext>
            </a:extLst>
          </p:cNvPr>
          <p:cNvSpPr>
            <a:spLocks noGrp="1"/>
          </p:cNvSpPr>
          <p:nvPr>
            <p:ph type="body" sz="quarter" idx="31" hasCustomPrompt="1"/>
          </p:nvPr>
        </p:nvSpPr>
        <p:spPr>
          <a:xfrm>
            <a:off x="11430000" y="4191000"/>
            <a:ext cx="762000" cy="2667000"/>
          </a:xfrm>
          <a:solidFill>
            <a:schemeClr val="accent5">
              <a:alpha val="9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7EEA4625-472E-821E-D71F-BB7EF9990813}"/>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7" name="Template Tip">
            <a:extLst>
              <a:ext uri="{FF2B5EF4-FFF2-40B4-BE49-F238E27FC236}">
                <a16:creationId xmlns:a16="http://schemas.microsoft.com/office/drawing/2014/main" id="{E43582C2-242B-07A4-E01D-9BD6B49CBB1D}"/>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8514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By default, the text placeholders start with the super symbol bullet. If the content doesn’t require bullets, delete or remove by choosing Bullets &gt; None in the home ribbon. </a:t>
            </a:r>
            <a:br>
              <a:rPr lang="en-GB"/>
            </a:br>
            <a:r>
              <a:rPr lang="en-GB"/>
              <a:t>If any of the image placeholders alter in their positioning, reset the slide (location below), </a:t>
            </a:r>
            <a:r>
              <a:rPr lang="en-US"/>
              <a:t>or right-click the layout thumbnail shown in the left-hand panel and select ‘reset slide’</a:t>
            </a:r>
            <a:r>
              <a:rPr lang="en-GB"/>
              <a:t>. </a:t>
            </a:r>
            <a:br>
              <a:rPr lang="en-GB"/>
            </a:br>
            <a:r>
              <a:rPr lang="en-GB"/>
              <a:t>This template tip can be deleted.</a:t>
            </a:r>
          </a:p>
        </p:txBody>
      </p:sp>
      <p:sp>
        <p:nvSpPr>
          <p:cNvPr id="9" name="Reset Image Tip">
            <a:extLst>
              <a:ext uri="{FF2B5EF4-FFF2-40B4-BE49-F238E27FC236}">
                <a16:creationId xmlns:a16="http://schemas.microsoft.com/office/drawing/2014/main" id="{25CA3775-D86F-2993-6088-A1035631CD43}"/>
              </a:ext>
              <a:ext uri="{C183D7F6-B498-43B3-948B-1728B52AA6E4}">
                <adec:decorative xmlns:adec="http://schemas.microsoft.com/office/drawing/2017/decorative" val="1"/>
              </a:ext>
            </a:extLst>
          </p:cNvPr>
          <p:cNvSpPr>
            <a:spLocks noGrp="1"/>
          </p:cNvSpPr>
          <p:nvPr>
            <p:ph type="body" sz="quarter" idx="38" hasCustomPrompt="1"/>
          </p:nvPr>
        </p:nvSpPr>
        <p:spPr>
          <a:xfrm>
            <a:off x="-2481944" y="4961143"/>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159381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5" grpId="0" animBg="1">
        <p:tmplLst>
          <p:tmpl>
            <p:tnLst>
              <p:par>
                <p:cTn presetID="2" presetClass="entr" presetSubtype="4" decel="5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0:50 2x Custom Images &amp; Tex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9055F9-8227-E2EB-5C00-1AEB10E7C38D}"/>
              </a:ext>
            </a:extLst>
          </p:cNvPr>
          <p:cNvSpPr>
            <a:spLocks noGrp="1"/>
          </p:cNvSpPr>
          <p:nvPr>
            <p:ph type="title" hasCustomPrompt="1"/>
          </p:nvPr>
        </p:nvSpPr>
        <p:spPr>
          <a:xfrm>
            <a:off x="7315202" y="460889"/>
            <a:ext cx="4114800" cy="748785"/>
          </a:xfrm>
        </p:spPr>
        <p:txBody>
          <a:bodyPr/>
          <a:lstStyle>
            <a:lvl1pPr>
              <a:defRPr>
                <a:solidFill>
                  <a:schemeClr val="tx2"/>
                </a:solidFill>
              </a:defRPr>
            </a:lvl1pPr>
          </a:lstStyle>
          <a:p>
            <a:r>
              <a:rPr lang="en-US"/>
              <a:t>Add slide title over one or two lines</a:t>
            </a:r>
          </a:p>
        </p:txBody>
      </p:sp>
      <p:sp>
        <p:nvSpPr>
          <p:cNvPr id="10" name="Text Placeholder 2">
            <a:extLst>
              <a:ext uri="{FF2B5EF4-FFF2-40B4-BE49-F238E27FC236}">
                <a16:creationId xmlns:a16="http://schemas.microsoft.com/office/drawing/2014/main" id="{D443754B-8ECE-0BFB-2E33-A30410EB83D3}"/>
              </a:ext>
            </a:extLst>
          </p:cNvPr>
          <p:cNvSpPr>
            <a:spLocks noGrp="1"/>
          </p:cNvSpPr>
          <p:nvPr>
            <p:ph type="body" sz="quarter" idx="12" hasCustomPrompt="1"/>
          </p:nvPr>
        </p:nvSpPr>
        <p:spPr>
          <a:xfrm>
            <a:off x="7315201" y="1479309"/>
            <a:ext cx="4114799"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a:t>
            </a:r>
          </a:p>
          <a:p>
            <a:pPr lvl="1"/>
            <a:r>
              <a:rPr lang="en-GB"/>
              <a:t>Second level</a:t>
            </a:r>
          </a:p>
          <a:p>
            <a:pPr lvl="2"/>
            <a:r>
              <a:rPr lang="en-GB"/>
              <a:t>Third level</a:t>
            </a:r>
          </a:p>
          <a:p>
            <a:pPr lvl="3"/>
            <a:r>
              <a:rPr lang="en-GB"/>
              <a:t>Fourth level</a:t>
            </a:r>
          </a:p>
          <a:p>
            <a:pPr lvl="4"/>
            <a:r>
              <a:rPr lang="en-GB"/>
              <a:t>Fifth level</a:t>
            </a:r>
          </a:p>
        </p:txBody>
      </p:sp>
      <p:sp>
        <p:nvSpPr>
          <p:cNvPr id="11" name="Caption">
            <a:extLst>
              <a:ext uri="{FF2B5EF4-FFF2-40B4-BE49-F238E27FC236}">
                <a16:creationId xmlns:a16="http://schemas.microsoft.com/office/drawing/2014/main" id="{7002558C-DA25-FA9B-000A-1451A3B34A68}"/>
              </a:ext>
            </a:extLst>
          </p:cNvPr>
          <p:cNvSpPr>
            <a:spLocks noGrp="1"/>
          </p:cNvSpPr>
          <p:nvPr>
            <p:ph type="body" sz="quarter" idx="34" hasCustomPrompt="1"/>
          </p:nvPr>
        </p:nvSpPr>
        <p:spPr>
          <a:xfrm>
            <a:off x="7617055" y="6195958"/>
            <a:ext cx="3431945" cy="307777"/>
          </a:xfrm>
        </p:spPr>
        <p:txBody>
          <a:bodyPr>
            <a:noAutofit/>
          </a:bodyPr>
          <a:lstStyle>
            <a:lvl1pPr marL="0" indent="0">
              <a:buFont typeface="Arial" panose="020B0604020202020204" pitchFamily="34" charset="0"/>
              <a:buNone/>
              <a:defRPr lang="en-GB" sz="1000" kern="1200" dirty="0" err="1">
                <a:solidFill>
                  <a:schemeClr val="tx1"/>
                </a:solidFill>
                <a:latin typeface="British Council Sans" panose="020B0504020202020204" pitchFamily="34" charset="0"/>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Image caption or source: Lorem ipsum dolor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endParaRPr lang="en-GB"/>
          </a:p>
        </p:txBody>
      </p:sp>
      <p:sp>
        <p:nvSpPr>
          <p:cNvPr id="6" name="Picture Placeholder Back">
            <a:extLst>
              <a:ext uri="{FF2B5EF4-FFF2-40B4-BE49-F238E27FC236}">
                <a16:creationId xmlns:a16="http://schemas.microsoft.com/office/drawing/2014/main" id="{87AFDABF-02DD-719E-695B-E57B0A56F634}"/>
              </a:ext>
              <a:ext uri="{C183D7F6-B498-43B3-948B-1728B52AA6E4}">
                <adec:decorative xmlns:adec="http://schemas.microsoft.com/office/drawing/2017/decorative" val="0"/>
              </a:ext>
            </a:extLst>
          </p:cNvPr>
          <p:cNvSpPr>
            <a:spLocks noGrp="1"/>
          </p:cNvSpPr>
          <p:nvPr>
            <p:ph type="pic" sz="quarter" idx="33" hasCustomPrompt="1"/>
          </p:nvPr>
        </p:nvSpPr>
        <p:spPr>
          <a:xfrm>
            <a:off x="0" y="380999"/>
            <a:ext cx="6095994" cy="6476999"/>
          </a:xfrm>
          <a:solidFill>
            <a:schemeClr val="accent3"/>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2" name="Picture Placeholder Front">
            <a:extLst>
              <a:ext uri="{FF2B5EF4-FFF2-40B4-BE49-F238E27FC236}">
                <a16:creationId xmlns:a16="http://schemas.microsoft.com/office/drawing/2014/main" id="{0DDAA063-2BE0-74CC-CCD7-63D82AA16B5B}"/>
              </a:ext>
              <a:ext uri="{C183D7F6-B498-43B3-948B-1728B52AA6E4}">
                <adec:decorative xmlns:adec="http://schemas.microsoft.com/office/drawing/2017/decorative" val="0"/>
              </a:ext>
            </a:extLst>
          </p:cNvPr>
          <p:cNvSpPr>
            <a:spLocks noGrp="1"/>
          </p:cNvSpPr>
          <p:nvPr>
            <p:ph type="pic" sz="quarter" idx="29" hasCustomPrompt="1"/>
          </p:nvPr>
        </p:nvSpPr>
        <p:spPr>
          <a:xfrm>
            <a:off x="386300" y="1904999"/>
            <a:ext cx="6477000" cy="4190999"/>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5" name="Aqua Shape">
            <a:extLst>
              <a:ext uri="{FF2B5EF4-FFF2-40B4-BE49-F238E27FC236}">
                <a16:creationId xmlns:a16="http://schemas.microsoft.com/office/drawing/2014/main" id="{11334DAD-C2E3-253F-EA54-478E803C56A0}"/>
              </a:ext>
              <a:ext uri="{C183D7F6-B498-43B3-948B-1728B52AA6E4}">
                <adec:decorative xmlns:adec="http://schemas.microsoft.com/office/drawing/2017/decorative" val="1"/>
              </a:ext>
            </a:extLst>
          </p:cNvPr>
          <p:cNvSpPr>
            <a:spLocks noGrp="1"/>
          </p:cNvSpPr>
          <p:nvPr>
            <p:ph type="body" sz="quarter" idx="31" hasCustomPrompt="1"/>
          </p:nvPr>
        </p:nvSpPr>
        <p:spPr>
          <a:xfrm>
            <a:off x="-5307" y="4191000"/>
            <a:ext cx="762000" cy="2667000"/>
          </a:xfrm>
          <a:solidFill>
            <a:schemeClr val="accent2">
              <a:alpha val="9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7EEA4625-472E-821E-D71F-BB7EF9990813}"/>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3" name="Template Tip">
            <a:extLst>
              <a:ext uri="{FF2B5EF4-FFF2-40B4-BE49-F238E27FC236}">
                <a16:creationId xmlns:a16="http://schemas.microsoft.com/office/drawing/2014/main" id="{F8C86F4A-6B0E-9040-9A27-93C2B535AD7D}"/>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8514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By default, the text placeholders start with the super symbol bullet. If the content doesn’t require bullets, delete or remove by choosing Bullets &gt; None in the home ribbon. </a:t>
            </a:r>
            <a:br>
              <a:rPr lang="en-GB"/>
            </a:br>
            <a:r>
              <a:rPr lang="en-GB"/>
              <a:t>If any of the image placeholders alter in their positioning, reset the slide (location below), </a:t>
            </a:r>
            <a:r>
              <a:rPr lang="en-US"/>
              <a:t>or right-click the layout thumbnail shown in the left-hand panel and select ‘reset slide’</a:t>
            </a:r>
            <a:r>
              <a:rPr lang="en-GB"/>
              <a:t>. </a:t>
            </a:r>
            <a:br>
              <a:rPr lang="en-GB"/>
            </a:br>
            <a:r>
              <a:rPr lang="en-GB"/>
              <a:t>This template tip can be deleted.</a:t>
            </a:r>
          </a:p>
        </p:txBody>
      </p:sp>
      <p:sp>
        <p:nvSpPr>
          <p:cNvPr id="5" name="Reset Image Tip">
            <a:extLst>
              <a:ext uri="{FF2B5EF4-FFF2-40B4-BE49-F238E27FC236}">
                <a16:creationId xmlns:a16="http://schemas.microsoft.com/office/drawing/2014/main" id="{C89E3EAE-2BCE-561A-A998-72C11E57BDC3}"/>
              </a:ext>
              <a:ext uri="{C183D7F6-B498-43B3-948B-1728B52AA6E4}">
                <adec:decorative xmlns:adec="http://schemas.microsoft.com/office/drawing/2017/decorative" val="1"/>
              </a:ext>
            </a:extLst>
          </p:cNvPr>
          <p:cNvSpPr>
            <a:spLocks noGrp="1"/>
          </p:cNvSpPr>
          <p:nvPr>
            <p:ph type="body" sz="quarter" idx="38" hasCustomPrompt="1"/>
          </p:nvPr>
        </p:nvSpPr>
        <p:spPr>
          <a:xfrm>
            <a:off x="-2481944" y="4961143"/>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63425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5" grpId="0" animBg="1">
        <p:tmplLst>
          <p:tmpl>
            <p:tnLst>
              <p:par>
                <p:cTn presetID="2" presetClass="entr" presetSubtype="4" decel="5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x Text &amp; 2x Custom Images">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EDABB15C-8471-6B3F-1D68-D971BADF155D}"/>
              </a:ext>
            </a:extLst>
          </p:cNvPr>
          <p:cNvSpPr>
            <a:spLocks noGrp="1"/>
          </p:cNvSpPr>
          <p:nvPr>
            <p:ph type="title" hasCustomPrompt="1"/>
          </p:nvPr>
        </p:nvSpPr>
        <p:spPr>
          <a:xfrm>
            <a:off x="762000" y="460889"/>
            <a:ext cx="6858000" cy="387798"/>
          </a:xfrm>
        </p:spPr>
        <p:txBody>
          <a:bodyPr>
            <a:noAutofit/>
          </a:bodyPr>
          <a:lstStyle>
            <a:lvl1pPr>
              <a:defRPr>
                <a:solidFill>
                  <a:schemeClr val="tx2"/>
                </a:solidFill>
              </a:defRPr>
            </a:lvl1pPr>
          </a:lstStyle>
          <a:p>
            <a:r>
              <a:rPr lang="en-US"/>
              <a:t>Add slide title over one or two lines</a:t>
            </a:r>
          </a:p>
        </p:txBody>
      </p:sp>
      <p:sp>
        <p:nvSpPr>
          <p:cNvPr id="9" name="Text Placeholder 2">
            <a:extLst>
              <a:ext uri="{FF2B5EF4-FFF2-40B4-BE49-F238E27FC236}">
                <a16:creationId xmlns:a16="http://schemas.microsoft.com/office/drawing/2014/main" id="{73236822-1B44-D6F2-D4D9-B14F7AB8243B}"/>
              </a:ext>
            </a:extLst>
          </p:cNvPr>
          <p:cNvSpPr>
            <a:spLocks noGrp="1"/>
          </p:cNvSpPr>
          <p:nvPr>
            <p:ph type="body" sz="quarter" idx="12" hasCustomPrompt="1"/>
          </p:nvPr>
        </p:nvSpPr>
        <p:spPr>
          <a:xfrm>
            <a:off x="761999" y="1479309"/>
            <a:ext cx="3048001"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a:t>
            </a:r>
          </a:p>
          <a:p>
            <a:pPr lvl="1"/>
            <a:r>
              <a:rPr lang="en-GB"/>
              <a:t>Second level</a:t>
            </a:r>
          </a:p>
          <a:p>
            <a:pPr lvl="2"/>
            <a:r>
              <a:rPr lang="en-GB"/>
              <a:t>Third level</a:t>
            </a:r>
          </a:p>
          <a:p>
            <a:pPr lvl="3"/>
            <a:r>
              <a:rPr lang="en-GB"/>
              <a:t>Fourth level</a:t>
            </a:r>
          </a:p>
          <a:p>
            <a:pPr lvl="4"/>
            <a:r>
              <a:rPr lang="en-GB"/>
              <a:t>Fifth level</a:t>
            </a:r>
          </a:p>
        </p:txBody>
      </p:sp>
      <p:sp>
        <p:nvSpPr>
          <p:cNvPr id="12" name="Text Placeholder 3">
            <a:extLst>
              <a:ext uri="{FF2B5EF4-FFF2-40B4-BE49-F238E27FC236}">
                <a16:creationId xmlns:a16="http://schemas.microsoft.com/office/drawing/2014/main" id="{89B8CCA9-214C-74D4-D145-2556119B56AC}"/>
              </a:ext>
            </a:extLst>
          </p:cNvPr>
          <p:cNvSpPr>
            <a:spLocks noGrp="1"/>
          </p:cNvSpPr>
          <p:nvPr>
            <p:ph type="body" sz="quarter" idx="13" hasCustomPrompt="1"/>
          </p:nvPr>
        </p:nvSpPr>
        <p:spPr>
          <a:xfrm>
            <a:off x="4563978" y="1479309"/>
            <a:ext cx="3048001"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a:t>
            </a:r>
          </a:p>
          <a:p>
            <a:pPr lvl="1"/>
            <a:r>
              <a:rPr lang="en-GB"/>
              <a:t>Second level</a:t>
            </a:r>
          </a:p>
          <a:p>
            <a:pPr lvl="2"/>
            <a:r>
              <a:rPr lang="en-GB"/>
              <a:t>Third level</a:t>
            </a:r>
          </a:p>
          <a:p>
            <a:pPr lvl="3"/>
            <a:r>
              <a:rPr lang="en-GB"/>
              <a:t>Fourth level</a:t>
            </a:r>
          </a:p>
          <a:p>
            <a:pPr lvl="4"/>
            <a:r>
              <a:rPr lang="en-GB"/>
              <a:t>Fifth level</a:t>
            </a:r>
          </a:p>
        </p:txBody>
      </p:sp>
      <p:sp>
        <p:nvSpPr>
          <p:cNvPr id="6" name="Caption">
            <a:extLst>
              <a:ext uri="{FF2B5EF4-FFF2-40B4-BE49-F238E27FC236}">
                <a16:creationId xmlns:a16="http://schemas.microsoft.com/office/drawing/2014/main" id="{B407F3AD-3AD4-81A7-0310-1500F5299888}"/>
              </a:ext>
            </a:extLst>
          </p:cNvPr>
          <p:cNvSpPr>
            <a:spLocks noGrp="1"/>
          </p:cNvSpPr>
          <p:nvPr>
            <p:ph type="body" sz="quarter" idx="34" hasCustomPrompt="1"/>
          </p:nvPr>
        </p:nvSpPr>
        <p:spPr>
          <a:xfrm>
            <a:off x="761999" y="6195958"/>
            <a:ext cx="3431945" cy="307777"/>
          </a:xfrm>
        </p:spPr>
        <p:txBody>
          <a:bodyPr>
            <a:noAutofit/>
          </a:bodyPr>
          <a:lstStyle>
            <a:lvl1pPr marL="0" indent="0">
              <a:buFont typeface="Arial" panose="020B0604020202020204" pitchFamily="34" charset="0"/>
              <a:buNone/>
              <a:defRPr lang="en-GB" sz="1000" kern="1200" dirty="0" err="1">
                <a:solidFill>
                  <a:schemeClr val="tx1"/>
                </a:solidFill>
                <a:latin typeface="British Council Sans" panose="020B0504020202020204" pitchFamily="34" charset="0"/>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Image caption or source: Lorem ipsum dolor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endParaRPr lang="en-GB"/>
          </a:p>
        </p:txBody>
      </p:sp>
      <p:sp>
        <p:nvSpPr>
          <p:cNvPr id="5" name="Picture Placeholder Back">
            <a:extLst>
              <a:ext uri="{FF2B5EF4-FFF2-40B4-BE49-F238E27FC236}">
                <a16:creationId xmlns:a16="http://schemas.microsoft.com/office/drawing/2014/main" id="{51A42545-EA7E-B7C5-C610-0F560D11BFDE}"/>
              </a:ext>
              <a:ext uri="{C183D7F6-B498-43B3-948B-1728B52AA6E4}">
                <adec:decorative xmlns:adec="http://schemas.microsoft.com/office/drawing/2017/decorative" val="0"/>
              </a:ext>
            </a:extLst>
          </p:cNvPr>
          <p:cNvSpPr>
            <a:spLocks noGrp="1"/>
          </p:cNvSpPr>
          <p:nvPr>
            <p:ph type="pic" sz="quarter" idx="33" hasCustomPrompt="1"/>
          </p:nvPr>
        </p:nvSpPr>
        <p:spPr>
          <a:xfrm>
            <a:off x="8381986" y="380999"/>
            <a:ext cx="3810014" cy="6476999"/>
          </a:xfrm>
          <a:solidFill>
            <a:schemeClr val="accent3"/>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3" name="Picture Placeholder Front">
            <a:extLst>
              <a:ext uri="{FF2B5EF4-FFF2-40B4-BE49-F238E27FC236}">
                <a16:creationId xmlns:a16="http://schemas.microsoft.com/office/drawing/2014/main" id="{A451F749-0C99-FB02-C0F6-39D592A208AB}"/>
              </a:ext>
              <a:ext uri="{C183D7F6-B498-43B3-948B-1728B52AA6E4}">
                <adec:decorative xmlns:adec="http://schemas.microsoft.com/office/drawing/2017/decorative" val="0"/>
              </a:ext>
            </a:extLst>
          </p:cNvPr>
          <p:cNvSpPr>
            <a:spLocks noGrp="1"/>
          </p:cNvSpPr>
          <p:nvPr>
            <p:ph type="pic" sz="quarter" idx="29" hasCustomPrompt="1"/>
          </p:nvPr>
        </p:nvSpPr>
        <p:spPr>
          <a:xfrm>
            <a:off x="8000993" y="1143000"/>
            <a:ext cx="3810007" cy="4953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6" name="Red Shape">
            <a:extLst>
              <a:ext uri="{FF2B5EF4-FFF2-40B4-BE49-F238E27FC236}">
                <a16:creationId xmlns:a16="http://schemas.microsoft.com/office/drawing/2014/main" id="{2FF75453-C09B-3CBF-90ED-C10B0F78DD94}"/>
              </a:ext>
              <a:ext uri="{C183D7F6-B498-43B3-948B-1728B52AA6E4}">
                <adec:decorative xmlns:adec="http://schemas.microsoft.com/office/drawing/2017/decorative" val="1"/>
              </a:ext>
            </a:extLst>
          </p:cNvPr>
          <p:cNvSpPr>
            <a:spLocks noGrp="1"/>
          </p:cNvSpPr>
          <p:nvPr>
            <p:ph type="body" sz="quarter" idx="31" hasCustomPrompt="1"/>
          </p:nvPr>
        </p:nvSpPr>
        <p:spPr>
          <a:xfrm>
            <a:off x="11430000" y="4191000"/>
            <a:ext cx="762000" cy="2667000"/>
          </a:xfrm>
          <a:solidFill>
            <a:srgbClr val="FF2D2D">
              <a:alpha val="90000"/>
            </a:srgb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F5AE282B-FE9C-5E2C-2FB0-3FEC449156F2}"/>
              </a:ext>
              <a:ext uri="{C183D7F6-B498-43B3-948B-1728B52AA6E4}">
                <adec:decorative xmlns:adec="http://schemas.microsoft.com/office/drawing/2017/decorative" val="0"/>
              </a:ext>
            </a:extLst>
          </p:cNvPr>
          <p:cNvSpPr>
            <a:spLocks noGrp="1"/>
          </p:cNvSpPr>
          <p:nvPr>
            <p:ph type="sldNum" sz="quarter" idx="11"/>
          </p:nvPr>
        </p:nvSpPr>
        <p:spPr/>
        <p:txBody>
          <a:bodyPr/>
          <a:lstStyle>
            <a:lvl1pPr>
              <a:defRPr>
                <a:solidFill>
                  <a:schemeClr val="bg1"/>
                </a:solidFill>
              </a:defRPr>
            </a:lvl1p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60859E92-8031-EA30-0503-99EC36E5529D}"/>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8514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By default, the text placeholders start with the super symbol bullet. If the content doesn’t require bullets, delete or remove by choosing Bullets &gt; None in the home ribbon. </a:t>
            </a:r>
            <a:br>
              <a:rPr lang="en-GB"/>
            </a:br>
            <a:r>
              <a:rPr lang="en-GB"/>
              <a:t>If any of the image placeholders alter in their positioning, reset the slide (location below), </a:t>
            </a:r>
            <a:r>
              <a:rPr lang="en-US"/>
              <a:t>or right-click the layout thumbnail shown in the left-hand panel and select ‘reset slide’</a:t>
            </a:r>
            <a:r>
              <a:rPr lang="en-GB"/>
              <a:t>. </a:t>
            </a:r>
            <a:br>
              <a:rPr lang="en-GB"/>
            </a:br>
            <a:r>
              <a:rPr lang="en-GB"/>
              <a:t>This template tip can be deleted.</a:t>
            </a:r>
          </a:p>
        </p:txBody>
      </p:sp>
      <p:sp>
        <p:nvSpPr>
          <p:cNvPr id="3" name="Reset Image Tip">
            <a:extLst>
              <a:ext uri="{FF2B5EF4-FFF2-40B4-BE49-F238E27FC236}">
                <a16:creationId xmlns:a16="http://schemas.microsoft.com/office/drawing/2014/main" id="{6F2F5261-1426-1E64-6C7C-D8B252570BEA}"/>
              </a:ext>
              <a:ext uri="{C183D7F6-B498-43B3-948B-1728B52AA6E4}">
                <adec:decorative xmlns:adec="http://schemas.microsoft.com/office/drawing/2017/decorative" val="1"/>
              </a:ext>
            </a:extLst>
          </p:cNvPr>
          <p:cNvSpPr>
            <a:spLocks noGrp="1"/>
          </p:cNvSpPr>
          <p:nvPr>
            <p:ph type="body" sz="quarter" idx="38" hasCustomPrompt="1"/>
          </p:nvPr>
        </p:nvSpPr>
        <p:spPr>
          <a:xfrm>
            <a:off x="-2481944" y="4961143"/>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3981888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6" grpId="0" animBg="1">
        <p:tmplLst>
          <p:tmpl>
            <p:tnLst>
              <p:par>
                <p:cTn presetID="2" presetClass="entr" presetSubtype="4" decel="5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000" fill="hold"/>
                        <p:tgtEl>
                          <p:spTgt spid="16"/>
                        </p:tgtEl>
                        <p:attrNameLst>
                          <p:attrName>ppt_x</p:attrName>
                        </p:attrNameLst>
                      </p:cBhvr>
                      <p:tavLst>
                        <p:tav tm="0">
                          <p:val>
                            <p:strVal val="#ppt_x"/>
                          </p:val>
                        </p:tav>
                        <p:tav tm="100000">
                          <p:val>
                            <p:strVal val="#ppt_x"/>
                          </p:val>
                        </p:tav>
                      </p:tavLst>
                    </p:anim>
                    <p:anim calcmode="lin" valueType="num">
                      <p:cBhvr additive="base">
                        <p:cTn dur="1000" fill="hold"/>
                        <p:tgtEl>
                          <p:spTgt spid="1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x Custom Images &amp; Tex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E5CC7409-A657-9B40-0B49-AEC4770D7991}"/>
              </a:ext>
            </a:extLst>
          </p:cNvPr>
          <p:cNvSpPr>
            <a:spLocks noGrp="1"/>
          </p:cNvSpPr>
          <p:nvPr>
            <p:ph type="title" hasCustomPrompt="1"/>
          </p:nvPr>
        </p:nvSpPr>
        <p:spPr>
          <a:xfrm>
            <a:off x="762000" y="460889"/>
            <a:ext cx="10668000" cy="387798"/>
          </a:xfrm>
        </p:spPr>
        <p:txBody>
          <a:bodyPr>
            <a:noAutofit/>
          </a:bodyPr>
          <a:lstStyle>
            <a:lvl1pPr>
              <a:defRPr>
                <a:solidFill>
                  <a:schemeClr val="tx2"/>
                </a:solidFill>
              </a:defRPr>
            </a:lvl1pPr>
          </a:lstStyle>
          <a:p>
            <a:r>
              <a:rPr lang="en-US"/>
              <a:t>Add slide title over one or two lines</a:t>
            </a:r>
          </a:p>
        </p:txBody>
      </p:sp>
      <p:sp>
        <p:nvSpPr>
          <p:cNvPr id="12" name="Text Placeholder 2">
            <a:extLst>
              <a:ext uri="{FF2B5EF4-FFF2-40B4-BE49-F238E27FC236}">
                <a16:creationId xmlns:a16="http://schemas.microsoft.com/office/drawing/2014/main" id="{F6451DD3-CC44-6A97-E6EE-1DBB421F1ED4}"/>
              </a:ext>
            </a:extLst>
          </p:cNvPr>
          <p:cNvSpPr>
            <a:spLocks noGrp="1"/>
          </p:cNvSpPr>
          <p:nvPr>
            <p:ph type="body" sz="quarter" idx="12" hasCustomPrompt="1"/>
          </p:nvPr>
        </p:nvSpPr>
        <p:spPr>
          <a:xfrm>
            <a:off x="8762995" y="1524000"/>
            <a:ext cx="3050946" cy="457200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a:t>
            </a:r>
          </a:p>
          <a:p>
            <a:pPr lvl="1"/>
            <a:r>
              <a:rPr lang="en-GB"/>
              <a:t>Second level</a:t>
            </a:r>
          </a:p>
          <a:p>
            <a:pPr lvl="2"/>
            <a:r>
              <a:rPr lang="en-GB"/>
              <a:t>Third level</a:t>
            </a:r>
          </a:p>
          <a:p>
            <a:pPr lvl="3"/>
            <a:r>
              <a:rPr lang="en-GB"/>
              <a:t>Fourth level</a:t>
            </a:r>
          </a:p>
          <a:p>
            <a:pPr lvl="4"/>
            <a:r>
              <a:rPr lang="en-GB"/>
              <a:t>Fifth level</a:t>
            </a:r>
          </a:p>
        </p:txBody>
      </p:sp>
      <p:sp>
        <p:nvSpPr>
          <p:cNvPr id="6" name="Caption">
            <a:extLst>
              <a:ext uri="{FF2B5EF4-FFF2-40B4-BE49-F238E27FC236}">
                <a16:creationId xmlns:a16="http://schemas.microsoft.com/office/drawing/2014/main" id="{2F5EAD8F-6C5C-24BD-30CD-ECCFBB29B4D5}"/>
              </a:ext>
            </a:extLst>
          </p:cNvPr>
          <p:cNvSpPr>
            <a:spLocks noGrp="1"/>
          </p:cNvSpPr>
          <p:nvPr>
            <p:ph type="body" sz="quarter" idx="34" hasCustomPrompt="1"/>
          </p:nvPr>
        </p:nvSpPr>
        <p:spPr>
          <a:xfrm>
            <a:off x="7617055" y="6195958"/>
            <a:ext cx="3431945" cy="307777"/>
          </a:xfrm>
        </p:spPr>
        <p:txBody>
          <a:bodyPr>
            <a:noAutofit/>
          </a:bodyPr>
          <a:lstStyle>
            <a:lvl1pPr marL="0" indent="0">
              <a:buFont typeface="Arial" panose="020B0604020202020204" pitchFamily="34" charset="0"/>
              <a:buNone/>
              <a:defRPr lang="en-GB" sz="1000" kern="1200" dirty="0" err="1">
                <a:solidFill>
                  <a:schemeClr val="tx1"/>
                </a:solidFill>
                <a:latin typeface="British Council Sans" panose="020B0504020202020204" pitchFamily="34" charset="0"/>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Image caption or source: Lorem ipsum dolor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endParaRPr lang="en-GB"/>
          </a:p>
        </p:txBody>
      </p:sp>
      <p:sp>
        <p:nvSpPr>
          <p:cNvPr id="5" name="Picture Placeholder Back">
            <a:extLst>
              <a:ext uri="{FF2B5EF4-FFF2-40B4-BE49-F238E27FC236}">
                <a16:creationId xmlns:a16="http://schemas.microsoft.com/office/drawing/2014/main" id="{7B289C99-2937-E43C-1554-AF475FCECDDB}"/>
              </a:ext>
              <a:ext uri="{C183D7F6-B498-43B3-948B-1728B52AA6E4}">
                <adec:decorative xmlns:adec="http://schemas.microsoft.com/office/drawing/2017/decorative" val="0"/>
              </a:ext>
            </a:extLst>
          </p:cNvPr>
          <p:cNvSpPr>
            <a:spLocks noGrp="1"/>
          </p:cNvSpPr>
          <p:nvPr>
            <p:ph type="pic" sz="quarter" idx="33" hasCustomPrompt="1"/>
          </p:nvPr>
        </p:nvSpPr>
        <p:spPr>
          <a:xfrm>
            <a:off x="0" y="1904998"/>
            <a:ext cx="7238994" cy="4953000"/>
          </a:xfrm>
          <a:solidFill>
            <a:schemeClr val="accent3"/>
          </a:solidFill>
        </p:spPr>
        <p:txBody>
          <a:bodyPr lIns="0" tIns="144000" bIns="648000" anchor="b"/>
          <a:lstStyle>
            <a:lvl1pPr marL="0" indent="0" algn="ctr">
              <a:buFont typeface="Arial" panose="020B0604020202020204" pitchFamily="34" charset="0"/>
              <a:buNone/>
              <a:defRPr sz="1400"/>
            </a:lvl1pPr>
          </a:lstStyle>
          <a:p>
            <a:r>
              <a:rPr lang="en-GB"/>
              <a:t>Click icon to insert image</a:t>
            </a:r>
          </a:p>
        </p:txBody>
      </p:sp>
      <p:sp>
        <p:nvSpPr>
          <p:cNvPr id="13" name="Picture Placeholder Front">
            <a:extLst>
              <a:ext uri="{FF2B5EF4-FFF2-40B4-BE49-F238E27FC236}">
                <a16:creationId xmlns:a16="http://schemas.microsoft.com/office/drawing/2014/main" id="{618626E2-3DA1-AF71-1CB2-1C2517B68A05}"/>
              </a:ext>
              <a:ext uri="{C183D7F6-B498-43B3-948B-1728B52AA6E4}">
                <adec:decorative xmlns:adec="http://schemas.microsoft.com/office/drawing/2017/decorative" val="0"/>
              </a:ext>
            </a:extLst>
          </p:cNvPr>
          <p:cNvSpPr>
            <a:spLocks noGrp="1"/>
          </p:cNvSpPr>
          <p:nvPr>
            <p:ph type="pic" sz="quarter" idx="29" hasCustomPrompt="1"/>
          </p:nvPr>
        </p:nvSpPr>
        <p:spPr>
          <a:xfrm>
            <a:off x="1524000" y="1524000"/>
            <a:ext cx="6858000" cy="4191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6" name="Green Shape">
            <a:extLst>
              <a:ext uri="{FF2B5EF4-FFF2-40B4-BE49-F238E27FC236}">
                <a16:creationId xmlns:a16="http://schemas.microsoft.com/office/drawing/2014/main" id="{7957E7E3-2BFB-9902-74A3-033CFBD5EAE1}"/>
              </a:ext>
              <a:ext uri="{C183D7F6-B498-43B3-948B-1728B52AA6E4}">
                <adec:decorative xmlns:adec="http://schemas.microsoft.com/office/drawing/2017/decorative" val="1"/>
              </a:ext>
            </a:extLst>
          </p:cNvPr>
          <p:cNvSpPr>
            <a:spLocks noGrp="1"/>
          </p:cNvSpPr>
          <p:nvPr>
            <p:ph type="body" sz="quarter" idx="31" hasCustomPrompt="1"/>
          </p:nvPr>
        </p:nvSpPr>
        <p:spPr>
          <a:xfrm>
            <a:off x="-5307" y="4191000"/>
            <a:ext cx="762000" cy="2667000"/>
          </a:xfrm>
          <a:solidFill>
            <a:schemeClr val="accent6">
              <a:alpha val="9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8D7DEB80-C2D5-3941-6C5A-D09F362C5297}"/>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9CBACDC1-8EEA-183B-ECB3-7F18871DB891}"/>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8514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By default, the text placeholders start with the super symbol bullet. If the content doesn’t require bullets, delete or remove by choosing Bullets &gt; None in the home ribbon. </a:t>
            </a:r>
            <a:br>
              <a:rPr lang="en-GB"/>
            </a:br>
            <a:r>
              <a:rPr lang="en-GB"/>
              <a:t>If any of the image placeholders alter in their positioning, reset the slide (location below), </a:t>
            </a:r>
            <a:r>
              <a:rPr lang="en-US"/>
              <a:t>or right-click the layout thumbnail shown in the left-hand panel and select ‘reset slide’</a:t>
            </a:r>
            <a:r>
              <a:rPr lang="en-GB"/>
              <a:t>. </a:t>
            </a:r>
            <a:br>
              <a:rPr lang="en-GB"/>
            </a:br>
            <a:r>
              <a:rPr lang="en-GB"/>
              <a:t>This template tip can be deleted.</a:t>
            </a:r>
          </a:p>
        </p:txBody>
      </p:sp>
      <p:sp>
        <p:nvSpPr>
          <p:cNvPr id="3" name="Reset Image Tip">
            <a:extLst>
              <a:ext uri="{FF2B5EF4-FFF2-40B4-BE49-F238E27FC236}">
                <a16:creationId xmlns:a16="http://schemas.microsoft.com/office/drawing/2014/main" id="{F279B4BA-D66C-33FB-0EA4-BFC4E9C70920}"/>
              </a:ext>
              <a:ext uri="{C183D7F6-B498-43B3-948B-1728B52AA6E4}">
                <adec:decorative xmlns:adec="http://schemas.microsoft.com/office/drawing/2017/decorative" val="1"/>
              </a:ext>
            </a:extLst>
          </p:cNvPr>
          <p:cNvSpPr>
            <a:spLocks noGrp="1"/>
          </p:cNvSpPr>
          <p:nvPr>
            <p:ph type="body" sz="quarter" idx="38" hasCustomPrompt="1"/>
          </p:nvPr>
        </p:nvSpPr>
        <p:spPr>
          <a:xfrm>
            <a:off x="-2481944" y="4961143"/>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199025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1000" fill="hold"/>
                                        <p:tgtEl>
                                          <p:spTgt spid="16"/>
                                        </p:tgtEl>
                                        <p:attrNameLst>
                                          <p:attrName>ppt_x</p:attrName>
                                        </p:attrNameLst>
                                      </p:cBhvr>
                                      <p:tavLst>
                                        <p:tav tm="0">
                                          <p:val>
                                            <p:strVal val="#ppt_x"/>
                                          </p:val>
                                        </p:tav>
                                        <p:tav tm="100000">
                                          <p:val>
                                            <p:strVal val="#ppt_x"/>
                                          </p:val>
                                        </p:tav>
                                      </p:tavLst>
                                    </p:anim>
                                    <p:anim calcmode="lin" valueType="num">
                                      <p:cBhvr additive="base">
                                        <p:cTn id="16"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animBg="1"/>
      <p:bldP spid="16" grpId="0" animBg="1">
        <p:tmplLst>
          <p:tmpl>
            <p:tnLst>
              <p:par>
                <p:cTn presetID="2" presetClass="entr" presetSubtype="4" decel="5000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000" fill="hold"/>
                        <p:tgtEl>
                          <p:spTgt spid="16"/>
                        </p:tgtEl>
                        <p:attrNameLst>
                          <p:attrName>ppt_x</p:attrName>
                        </p:attrNameLst>
                      </p:cBhvr>
                      <p:tavLst>
                        <p:tav tm="0">
                          <p:val>
                            <p:strVal val="#ppt_x"/>
                          </p:val>
                        </p:tav>
                        <p:tav tm="100000">
                          <p:val>
                            <p:strVal val="#ppt_x"/>
                          </p:val>
                        </p:tav>
                      </p:tavLst>
                    </p:anim>
                    <p:anim calcmode="lin" valueType="num">
                      <p:cBhvr additive="base">
                        <p:cTn dur="1000" fill="hold"/>
                        <p:tgtEl>
                          <p:spTgt spid="1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x Custom Images &amp; Text">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E5CC7409-A657-9B40-0B49-AEC4770D7991}"/>
              </a:ext>
            </a:extLst>
          </p:cNvPr>
          <p:cNvSpPr>
            <a:spLocks noGrp="1"/>
          </p:cNvSpPr>
          <p:nvPr>
            <p:ph type="title" hasCustomPrompt="1"/>
          </p:nvPr>
        </p:nvSpPr>
        <p:spPr>
          <a:xfrm>
            <a:off x="762000" y="460889"/>
            <a:ext cx="8001000" cy="387798"/>
          </a:xfrm>
        </p:spPr>
        <p:txBody>
          <a:bodyPr>
            <a:noAutofit/>
          </a:bodyPr>
          <a:lstStyle>
            <a:lvl1pPr>
              <a:defRPr>
                <a:solidFill>
                  <a:schemeClr val="tx2"/>
                </a:solidFill>
              </a:defRPr>
            </a:lvl1pPr>
          </a:lstStyle>
          <a:p>
            <a:r>
              <a:rPr lang="en-US"/>
              <a:t>Add slide title over one or two lines</a:t>
            </a:r>
          </a:p>
        </p:txBody>
      </p:sp>
      <p:sp>
        <p:nvSpPr>
          <p:cNvPr id="2" name="Violet Shape">
            <a:extLst>
              <a:ext uri="{FF2B5EF4-FFF2-40B4-BE49-F238E27FC236}">
                <a16:creationId xmlns:a16="http://schemas.microsoft.com/office/drawing/2014/main" id="{28ECDDC0-427F-47BE-7E31-D62E02DBB8C6}"/>
              </a:ext>
              <a:ext uri="{C183D7F6-B498-43B3-948B-1728B52AA6E4}">
                <adec:decorative xmlns:adec="http://schemas.microsoft.com/office/drawing/2017/decorative" val="1"/>
              </a:ext>
            </a:extLst>
          </p:cNvPr>
          <p:cNvSpPr/>
          <p:nvPr userDrawn="1"/>
        </p:nvSpPr>
        <p:spPr>
          <a:xfrm>
            <a:off x="9144000" y="-3717"/>
            <a:ext cx="3048000" cy="228971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13" name="Picture Placeholder 1">
            <a:extLst>
              <a:ext uri="{FF2B5EF4-FFF2-40B4-BE49-F238E27FC236}">
                <a16:creationId xmlns:a16="http://schemas.microsoft.com/office/drawing/2014/main" id="{618626E2-3DA1-AF71-1CB2-1C2517B68A05}"/>
              </a:ext>
              <a:ext uri="{C183D7F6-B498-43B3-948B-1728B52AA6E4}">
                <adec:decorative xmlns:adec="http://schemas.microsoft.com/office/drawing/2017/decorative" val="0"/>
              </a:ext>
            </a:extLst>
          </p:cNvPr>
          <p:cNvSpPr>
            <a:spLocks noGrp="1"/>
          </p:cNvSpPr>
          <p:nvPr>
            <p:ph type="pic" sz="quarter" idx="29" hasCustomPrompt="1"/>
          </p:nvPr>
        </p:nvSpPr>
        <p:spPr>
          <a:xfrm>
            <a:off x="762000" y="1524000"/>
            <a:ext cx="3484159" cy="1524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4" name="Text Placeholder 2">
            <a:extLst>
              <a:ext uri="{FF2B5EF4-FFF2-40B4-BE49-F238E27FC236}">
                <a16:creationId xmlns:a16="http://schemas.microsoft.com/office/drawing/2014/main" id="{097670CC-41A1-44B7-58DC-C4D90422E68B}"/>
              </a:ext>
            </a:extLst>
          </p:cNvPr>
          <p:cNvSpPr>
            <a:spLocks noGrp="1"/>
          </p:cNvSpPr>
          <p:nvPr>
            <p:ph type="body" sz="quarter" idx="12" hasCustomPrompt="1"/>
          </p:nvPr>
        </p:nvSpPr>
        <p:spPr>
          <a:xfrm>
            <a:off x="762001" y="3214894"/>
            <a:ext cx="3050946" cy="717026"/>
          </a:xfrm>
        </p:spPr>
        <p:txBody>
          <a:bodyPr/>
          <a:lstStyle>
            <a:lvl1pPr marL="0" indent="0">
              <a:buFont typeface="Arial" panose="020B0604020202020204" pitchFamily="34" charset="0"/>
              <a:buNone/>
              <a:defRPr sz="14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p:txBody>
      </p:sp>
      <p:sp>
        <p:nvSpPr>
          <p:cNvPr id="19" name="Picture Placeholder 2">
            <a:extLst>
              <a:ext uri="{FF2B5EF4-FFF2-40B4-BE49-F238E27FC236}">
                <a16:creationId xmlns:a16="http://schemas.microsoft.com/office/drawing/2014/main" id="{63F57984-C08D-F9EB-C4F3-154DF5413FC3}"/>
              </a:ext>
              <a:ext uri="{C183D7F6-B498-43B3-948B-1728B52AA6E4}">
                <adec:decorative xmlns:adec="http://schemas.microsoft.com/office/drawing/2017/decorative" val="0"/>
              </a:ext>
            </a:extLst>
          </p:cNvPr>
          <p:cNvSpPr>
            <a:spLocks noGrp="1"/>
          </p:cNvSpPr>
          <p:nvPr>
            <p:ph type="pic" sz="quarter" idx="32" hasCustomPrompt="1"/>
          </p:nvPr>
        </p:nvSpPr>
        <p:spPr>
          <a:xfrm>
            <a:off x="4353920" y="1524000"/>
            <a:ext cx="3484159" cy="1524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0" name="Text Placeholder 3">
            <a:extLst>
              <a:ext uri="{FF2B5EF4-FFF2-40B4-BE49-F238E27FC236}">
                <a16:creationId xmlns:a16="http://schemas.microsoft.com/office/drawing/2014/main" id="{141E3F0D-2E61-9E69-7522-42E03D79D5CC}"/>
              </a:ext>
            </a:extLst>
          </p:cNvPr>
          <p:cNvSpPr>
            <a:spLocks noGrp="1"/>
          </p:cNvSpPr>
          <p:nvPr>
            <p:ph type="body" sz="quarter" idx="33" hasCustomPrompt="1"/>
          </p:nvPr>
        </p:nvSpPr>
        <p:spPr>
          <a:xfrm>
            <a:off x="4353921" y="3214894"/>
            <a:ext cx="3050946" cy="717026"/>
          </a:xfrm>
        </p:spPr>
        <p:txBody>
          <a:bodyPr/>
          <a:lstStyle>
            <a:lvl1pPr marL="0" indent="0">
              <a:buFont typeface="Arial" panose="020B0604020202020204" pitchFamily="34" charset="0"/>
              <a:buNone/>
              <a:defRPr sz="14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p:txBody>
      </p:sp>
      <p:sp>
        <p:nvSpPr>
          <p:cNvPr id="17" name="Picture Placeholder 3">
            <a:extLst>
              <a:ext uri="{FF2B5EF4-FFF2-40B4-BE49-F238E27FC236}">
                <a16:creationId xmlns:a16="http://schemas.microsoft.com/office/drawing/2014/main" id="{271A3D08-D47F-F4E3-63A5-706C8DB7C259}"/>
              </a:ext>
              <a:ext uri="{C183D7F6-B498-43B3-948B-1728B52AA6E4}">
                <adec:decorative xmlns:adec="http://schemas.microsoft.com/office/drawing/2017/decorative" val="0"/>
              </a:ext>
            </a:extLst>
          </p:cNvPr>
          <p:cNvSpPr>
            <a:spLocks noGrp="1"/>
          </p:cNvSpPr>
          <p:nvPr>
            <p:ph type="pic" sz="quarter" idx="30" hasCustomPrompt="1"/>
          </p:nvPr>
        </p:nvSpPr>
        <p:spPr>
          <a:xfrm>
            <a:off x="7948128" y="1524000"/>
            <a:ext cx="3484159" cy="1524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8" name="Text Placeholder 4">
            <a:extLst>
              <a:ext uri="{FF2B5EF4-FFF2-40B4-BE49-F238E27FC236}">
                <a16:creationId xmlns:a16="http://schemas.microsoft.com/office/drawing/2014/main" id="{CD311B83-28CE-B76F-6E7F-8F65C0893235}"/>
              </a:ext>
            </a:extLst>
          </p:cNvPr>
          <p:cNvSpPr>
            <a:spLocks noGrp="1"/>
          </p:cNvSpPr>
          <p:nvPr>
            <p:ph type="body" sz="quarter" idx="31" hasCustomPrompt="1"/>
          </p:nvPr>
        </p:nvSpPr>
        <p:spPr>
          <a:xfrm>
            <a:off x="7948129" y="3214894"/>
            <a:ext cx="3050946" cy="717026"/>
          </a:xfrm>
        </p:spPr>
        <p:txBody>
          <a:bodyPr/>
          <a:lstStyle>
            <a:lvl1pPr marL="0" indent="0">
              <a:buFont typeface="Arial" panose="020B0604020202020204" pitchFamily="34" charset="0"/>
              <a:buNone/>
              <a:defRPr sz="14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p:txBody>
      </p:sp>
      <p:sp>
        <p:nvSpPr>
          <p:cNvPr id="22" name="Picture Placeholder 4">
            <a:extLst>
              <a:ext uri="{FF2B5EF4-FFF2-40B4-BE49-F238E27FC236}">
                <a16:creationId xmlns:a16="http://schemas.microsoft.com/office/drawing/2014/main" id="{F114953D-DC34-99D0-AAA3-801370033759}"/>
              </a:ext>
              <a:ext uri="{C183D7F6-B498-43B3-948B-1728B52AA6E4}">
                <adec:decorative xmlns:adec="http://schemas.microsoft.com/office/drawing/2017/decorative" val="0"/>
              </a:ext>
            </a:extLst>
          </p:cNvPr>
          <p:cNvSpPr>
            <a:spLocks noGrp="1"/>
          </p:cNvSpPr>
          <p:nvPr>
            <p:ph type="pic" sz="quarter" idx="34" hasCustomPrompt="1"/>
          </p:nvPr>
        </p:nvSpPr>
        <p:spPr>
          <a:xfrm>
            <a:off x="762000" y="4191000"/>
            <a:ext cx="3484159" cy="1524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3" name="Text Placeholder 5">
            <a:extLst>
              <a:ext uri="{FF2B5EF4-FFF2-40B4-BE49-F238E27FC236}">
                <a16:creationId xmlns:a16="http://schemas.microsoft.com/office/drawing/2014/main" id="{993BABB9-B475-7F41-8105-2E0CB101DC90}"/>
              </a:ext>
            </a:extLst>
          </p:cNvPr>
          <p:cNvSpPr>
            <a:spLocks noGrp="1"/>
          </p:cNvSpPr>
          <p:nvPr>
            <p:ph type="body" sz="quarter" idx="35" hasCustomPrompt="1"/>
          </p:nvPr>
        </p:nvSpPr>
        <p:spPr>
          <a:xfrm>
            <a:off x="762001" y="5881894"/>
            <a:ext cx="3050946" cy="717026"/>
          </a:xfrm>
        </p:spPr>
        <p:txBody>
          <a:bodyPr/>
          <a:lstStyle>
            <a:lvl1pPr marL="0" indent="0">
              <a:buFont typeface="Arial" panose="020B0604020202020204" pitchFamily="34" charset="0"/>
              <a:buNone/>
              <a:defRPr sz="14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p:txBody>
      </p:sp>
      <p:sp>
        <p:nvSpPr>
          <p:cNvPr id="26" name="Picture Placeholder 5">
            <a:extLst>
              <a:ext uri="{FF2B5EF4-FFF2-40B4-BE49-F238E27FC236}">
                <a16:creationId xmlns:a16="http://schemas.microsoft.com/office/drawing/2014/main" id="{A7D8AD43-3F13-31C6-D8F3-16A52F0ADA6D}"/>
              </a:ext>
              <a:ext uri="{C183D7F6-B498-43B3-948B-1728B52AA6E4}">
                <adec:decorative xmlns:adec="http://schemas.microsoft.com/office/drawing/2017/decorative" val="0"/>
              </a:ext>
            </a:extLst>
          </p:cNvPr>
          <p:cNvSpPr>
            <a:spLocks noGrp="1"/>
          </p:cNvSpPr>
          <p:nvPr>
            <p:ph type="pic" sz="quarter" idx="38" hasCustomPrompt="1"/>
          </p:nvPr>
        </p:nvSpPr>
        <p:spPr>
          <a:xfrm>
            <a:off x="4353920" y="4191000"/>
            <a:ext cx="3484159" cy="1524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7" name="Text Placeholder 6">
            <a:extLst>
              <a:ext uri="{FF2B5EF4-FFF2-40B4-BE49-F238E27FC236}">
                <a16:creationId xmlns:a16="http://schemas.microsoft.com/office/drawing/2014/main" id="{B4A66998-32BF-53B3-95D3-786D4D00068E}"/>
              </a:ext>
            </a:extLst>
          </p:cNvPr>
          <p:cNvSpPr>
            <a:spLocks noGrp="1"/>
          </p:cNvSpPr>
          <p:nvPr>
            <p:ph type="body" sz="quarter" idx="39" hasCustomPrompt="1"/>
          </p:nvPr>
        </p:nvSpPr>
        <p:spPr>
          <a:xfrm>
            <a:off x="4353921" y="5881894"/>
            <a:ext cx="3050946" cy="717026"/>
          </a:xfrm>
        </p:spPr>
        <p:txBody>
          <a:bodyPr/>
          <a:lstStyle>
            <a:lvl1pPr marL="0" indent="0">
              <a:buFont typeface="Arial" panose="020B0604020202020204" pitchFamily="34" charset="0"/>
              <a:buNone/>
              <a:defRPr sz="14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p:txBody>
      </p:sp>
      <p:sp>
        <p:nvSpPr>
          <p:cNvPr id="24" name="Picture Placeholder 6">
            <a:extLst>
              <a:ext uri="{FF2B5EF4-FFF2-40B4-BE49-F238E27FC236}">
                <a16:creationId xmlns:a16="http://schemas.microsoft.com/office/drawing/2014/main" id="{B50E43C6-AAD2-923E-A319-C9A6C4D1947A}"/>
              </a:ext>
              <a:ext uri="{C183D7F6-B498-43B3-948B-1728B52AA6E4}">
                <adec:decorative xmlns:adec="http://schemas.microsoft.com/office/drawing/2017/decorative" val="0"/>
              </a:ext>
            </a:extLst>
          </p:cNvPr>
          <p:cNvSpPr>
            <a:spLocks noGrp="1"/>
          </p:cNvSpPr>
          <p:nvPr>
            <p:ph type="pic" sz="quarter" idx="36" hasCustomPrompt="1"/>
          </p:nvPr>
        </p:nvSpPr>
        <p:spPr>
          <a:xfrm>
            <a:off x="7948128" y="4191000"/>
            <a:ext cx="3484159" cy="1524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5" name="Text Placeholder 7">
            <a:extLst>
              <a:ext uri="{FF2B5EF4-FFF2-40B4-BE49-F238E27FC236}">
                <a16:creationId xmlns:a16="http://schemas.microsoft.com/office/drawing/2014/main" id="{2C2D4CC1-987A-17FE-9975-F2AFC858A2A4}"/>
              </a:ext>
            </a:extLst>
          </p:cNvPr>
          <p:cNvSpPr>
            <a:spLocks noGrp="1"/>
          </p:cNvSpPr>
          <p:nvPr>
            <p:ph type="body" sz="quarter" idx="37" hasCustomPrompt="1"/>
          </p:nvPr>
        </p:nvSpPr>
        <p:spPr>
          <a:xfrm>
            <a:off x="7948129" y="5881894"/>
            <a:ext cx="3050946" cy="717026"/>
          </a:xfrm>
        </p:spPr>
        <p:txBody>
          <a:bodyPr/>
          <a:lstStyle>
            <a:lvl1pPr marL="0" indent="0">
              <a:buFont typeface="Arial" panose="020B0604020202020204" pitchFamily="34" charset="0"/>
              <a:buNone/>
              <a:defRPr sz="14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consectetuer</a:t>
            </a:r>
            <a:r>
              <a:rPr lang="en-GB"/>
              <a:t> </a:t>
            </a:r>
            <a:r>
              <a:rPr lang="en-GB" err="1"/>
              <a:t>adipiscing</a:t>
            </a:r>
            <a:r>
              <a:rPr lang="en-GB"/>
              <a:t> </a:t>
            </a:r>
            <a:r>
              <a:rPr lang="en-GB" err="1"/>
              <a:t>elit</a:t>
            </a:r>
            <a:r>
              <a:rPr lang="en-GB"/>
              <a:t>. Maecenas </a:t>
            </a:r>
            <a:r>
              <a:rPr lang="en-GB" err="1"/>
              <a:t>porttitor</a:t>
            </a:r>
            <a:r>
              <a:rPr lang="en-GB"/>
              <a:t> </a:t>
            </a:r>
            <a:r>
              <a:rPr lang="en-GB" err="1"/>
              <a:t>congue</a:t>
            </a:r>
            <a:r>
              <a:rPr lang="en-GB"/>
              <a:t> </a:t>
            </a:r>
            <a:r>
              <a:rPr lang="en-GB" err="1"/>
              <a:t>massa</a:t>
            </a:r>
            <a:r>
              <a:rPr lang="en-GB"/>
              <a:t>. </a:t>
            </a:r>
          </a:p>
        </p:txBody>
      </p:sp>
      <p:sp>
        <p:nvSpPr>
          <p:cNvPr id="4" name="Slide Number Placeholder 3">
            <a:extLst>
              <a:ext uri="{FF2B5EF4-FFF2-40B4-BE49-F238E27FC236}">
                <a16:creationId xmlns:a16="http://schemas.microsoft.com/office/drawing/2014/main" id="{8D7DEB80-C2D5-3941-6C5A-D09F362C5297}"/>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403801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x Custom Image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E5CC7409-A657-9B40-0B49-AEC4770D7991}"/>
              </a:ext>
            </a:extLst>
          </p:cNvPr>
          <p:cNvSpPr>
            <a:spLocks noGrp="1"/>
          </p:cNvSpPr>
          <p:nvPr>
            <p:ph type="title" hasCustomPrompt="1"/>
          </p:nvPr>
        </p:nvSpPr>
        <p:spPr>
          <a:xfrm>
            <a:off x="762000" y="460889"/>
            <a:ext cx="8001000" cy="387798"/>
          </a:xfrm>
        </p:spPr>
        <p:txBody>
          <a:bodyPr>
            <a:noAutofit/>
          </a:bodyPr>
          <a:lstStyle>
            <a:lvl1pPr>
              <a:defRPr>
                <a:solidFill>
                  <a:schemeClr val="tx2"/>
                </a:solidFill>
              </a:defRPr>
            </a:lvl1pPr>
          </a:lstStyle>
          <a:p>
            <a:r>
              <a:rPr lang="en-US"/>
              <a:t>Add slide title over one or two lines</a:t>
            </a:r>
          </a:p>
        </p:txBody>
      </p:sp>
      <p:sp>
        <p:nvSpPr>
          <p:cNvPr id="2" name="Violet Shape">
            <a:extLst>
              <a:ext uri="{FF2B5EF4-FFF2-40B4-BE49-F238E27FC236}">
                <a16:creationId xmlns:a16="http://schemas.microsoft.com/office/drawing/2014/main" id="{28ECDDC0-427F-47BE-7E31-D62E02DBB8C6}"/>
              </a:ext>
              <a:ext uri="{C183D7F6-B498-43B3-948B-1728B52AA6E4}">
                <adec:decorative xmlns:adec="http://schemas.microsoft.com/office/drawing/2017/decorative" val="1"/>
              </a:ext>
            </a:extLst>
          </p:cNvPr>
          <p:cNvSpPr/>
          <p:nvPr userDrawn="1"/>
        </p:nvSpPr>
        <p:spPr>
          <a:xfrm>
            <a:off x="9144000" y="-3717"/>
            <a:ext cx="3048000" cy="2289717"/>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13" name="Picture Placeholder 1">
            <a:extLst>
              <a:ext uri="{FF2B5EF4-FFF2-40B4-BE49-F238E27FC236}">
                <a16:creationId xmlns:a16="http://schemas.microsoft.com/office/drawing/2014/main" id="{618626E2-3DA1-AF71-1CB2-1C2517B68A05}"/>
              </a:ext>
              <a:ext uri="{C183D7F6-B498-43B3-948B-1728B52AA6E4}">
                <adec:decorative xmlns:adec="http://schemas.microsoft.com/office/drawing/2017/decorative" val="0"/>
              </a:ext>
            </a:extLst>
          </p:cNvPr>
          <p:cNvSpPr>
            <a:spLocks noGrp="1"/>
          </p:cNvSpPr>
          <p:nvPr>
            <p:ph type="pic" sz="quarter" idx="29" hasCustomPrompt="1"/>
          </p:nvPr>
        </p:nvSpPr>
        <p:spPr>
          <a:xfrm>
            <a:off x="762000" y="1524000"/>
            <a:ext cx="3484159" cy="2047422"/>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9" name="Picture Placeholder 2">
            <a:extLst>
              <a:ext uri="{FF2B5EF4-FFF2-40B4-BE49-F238E27FC236}">
                <a16:creationId xmlns:a16="http://schemas.microsoft.com/office/drawing/2014/main" id="{63F57984-C08D-F9EB-C4F3-154DF5413FC3}"/>
              </a:ext>
              <a:ext uri="{C183D7F6-B498-43B3-948B-1728B52AA6E4}">
                <adec:decorative xmlns:adec="http://schemas.microsoft.com/office/drawing/2017/decorative" val="0"/>
              </a:ext>
            </a:extLst>
          </p:cNvPr>
          <p:cNvSpPr>
            <a:spLocks noGrp="1"/>
          </p:cNvSpPr>
          <p:nvPr>
            <p:ph type="pic" sz="quarter" idx="32" hasCustomPrompt="1"/>
          </p:nvPr>
        </p:nvSpPr>
        <p:spPr>
          <a:xfrm>
            <a:off x="4353920" y="1524000"/>
            <a:ext cx="3484159" cy="2047422"/>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7" name="Picture Placeholder 3">
            <a:extLst>
              <a:ext uri="{FF2B5EF4-FFF2-40B4-BE49-F238E27FC236}">
                <a16:creationId xmlns:a16="http://schemas.microsoft.com/office/drawing/2014/main" id="{271A3D08-D47F-F4E3-63A5-706C8DB7C259}"/>
              </a:ext>
              <a:ext uri="{C183D7F6-B498-43B3-948B-1728B52AA6E4}">
                <adec:decorative xmlns:adec="http://schemas.microsoft.com/office/drawing/2017/decorative" val="0"/>
              </a:ext>
            </a:extLst>
          </p:cNvPr>
          <p:cNvSpPr>
            <a:spLocks noGrp="1"/>
          </p:cNvSpPr>
          <p:nvPr>
            <p:ph type="pic" sz="quarter" idx="30" hasCustomPrompt="1"/>
          </p:nvPr>
        </p:nvSpPr>
        <p:spPr>
          <a:xfrm>
            <a:off x="7948128" y="1524000"/>
            <a:ext cx="3484159" cy="2047422"/>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2" name="Picture Placeholder 4">
            <a:extLst>
              <a:ext uri="{FF2B5EF4-FFF2-40B4-BE49-F238E27FC236}">
                <a16:creationId xmlns:a16="http://schemas.microsoft.com/office/drawing/2014/main" id="{F114953D-DC34-99D0-AAA3-801370033759}"/>
              </a:ext>
              <a:ext uri="{C183D7F6-B498-43B3-948B-1728B52AA6E4}">
                <adec:decorative xmlns:adec="http://schemas.microsoft.com/office/drawing/2017/decorative" val="0"/>
              </a:ext>
            </a:extLst>
          </p:cNvPr>
          <p:cNvSpPr>
            <a:spLocks noGrp="1"/>
          </p:cNvSpPr>
          <p:nvPr>
            <p:ph type="pic" sz="quarter" idx="34" hasCustomPrompt="1"/>
          </p:nvPr>
        </p:nvSpPr>
        <p:spPr>
          <a:xfrm>
            <a:off x="762000" y="3667578"/>
            <a:ext cx="3484159" cy="2047422"/>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6" name="Picture Placeholder 5">
            <a:extLst>
              <a:ext uri="{FF2B5EF4-FFF2-40B4-BE49-F238E27FC236}">
                <a16:creationId xmlns:a16="http://schemas.microsoft.com/office/drawing/2014/main" id="{A7D8AD43-3F13-31C6-D8F3-16A52F0ADA6D}"/>
              </a:ext>
              <a:ext uri="{C183D7F6-B498-43B3-948B-1728B52AA6E4}">
                <adec:decorative xmlns:adec="http://schemas.microsoft.com/office/drawing/2017/decorative" val="0"/>
              </a:ext>
            </a:extLst>
          </p:cNvPr>
          <p:cNvSpPr>
            <a:spLocks noGrp="1"/>
          </p:cNvSpPr>
          <p:nvPr>
            <p:ph type="pic" sz="quarter" idx="38" hasCustomPrompt="1"/>
          </p:nvPr>
        </p:nvSpPr>
        <p:spPr>
          <a:xfrm>
            <a:off x="4353920" y="3667578"/>
            <a:ext cx="3484159" cy="2047422"/>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4" name="Picture Placeholder 6">
            <a:extLst>
              <a:ext uri="{FF2B5EF4-FFF2-40B4-BE49-F238E27FC236}">
                <a16:creationId xmlns:a16="http://schemas.microsoft.com/office/drawing/2014/main" id="{B50E43C6-AAD2-923E-A319-C9A6C4D1947A}"/>
              </a:ext>
              <a:ext uri="{C183D7F6-B498-43B3-948B-1728B52AA6E4}">
                <adec:decorative xmlns:adec="http://schemas.microsoft.com/office/drawing/2017/decorative" val="0"/>
              </a:ext>
            </a:extLst>
          </p:cNvPr>
          <p:cNvSpPr>
            <a:spLocks noGrp="1"/>
          </p:cNvSpPr>
          <p:nvPr>
            <p:ph type="pic" sz="quarter" idx="36" hasCustomPrompt="1"/>
          </p:nvPr>
        </p:nvSpPr>
        <p:spPr>
          <a:xfrm>
            <a:off x="7948128" y="3667578"/>
            <a:ext cx="3484159" cy="2047422"/>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6" name="Bright Indigo Shape">
            <a:extLst>
              <a:ext uri="{FF2B5EF4-FFF2-40B4-BE49-F238E27FC236}">
                <a16:creationId xmlns:a16="http://schemas.microsoft.com/office/drawing/2014/main" id="{EED74C67-2BC6-A3A3-6D9D-5A7FFBB54433}"/>
              </a:ext>
              <a:ext uri="{C183D7F6-B498-43B3-948B-1728B52AA6E4}">
                <adec:decorative xmlns:adec="http://schemas.microsoft.com/office/drawing/2017/decorative" val="1"/>
              </a:ext>
            </a:extLst>
          </p:cNvPr>
          <p:cNvSpPr/>
          <p:nvPr userDrawn="1"/>
        </p:nvSpPr>
        <p:spPr>
          <a:xfrm>
            <a:off x="0" y="6477000"/>
            <a:ext cx="2286000" cy="381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4" name="Slide Number Placeholder 3">
            <a:extLst>
              <a:ext uri="{FF2B5EF4-FFF2-40B4-BE49-F238E27FC236}">
                <a16:creationId xmlns:a16="http://schemas.microsoft.com/office/drawing/2014/main" id="{8D7DEB80-C2D5-3941-6C5A-D09F362C5297}"/>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101365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Text, 2x Icons &amp; Custom Image">
    <p:spTree>
      <p:nvGrpSpPr>
        <p:cNvPr id="1" name=""/>
        <p:cNvGrpSpPr/>
        <p:nvPr/>
      </p:nvGrpSpPr>
      <p:grpSpPr>
        <a:xfrm>
          <a:off x="0" y="0"/>
          <a:ext cx="0" cy="0"/>
          <a:chOff x="0" y="0"/>
          <a:chExt cx="0" cy="0"/>
        </a:xfrm>
      </p:grpSpPr>
      <p:sp>
        <p:nvSpPr>
          <p:cNvPr id="6" name="Aqua Shape">
            <a:extLst>
              <a:ext uri="{FF2B5EF4-FFF2-40B4-BE49-F238E27FC236}">
                <a16:creationId xmlns:a16="http://schemas.microsoft.com/office/drawing/2014/main" id="{DBF23C01-48ED-3453-1E2F-F772290AAAE7}"/>
              </a:ext>
              <a:ext uri="{C183D7F6-B498-43B3-948B-1728B52AA6E4}">
                <adec:decorative xmlns:adec="http://schemas.microsoft.com/office/drawing/2017/decorative" val="1"/>
              </a:ext>
            </a:extLst>
          </p:cNvPr>
          <p:cNvSpPr/>
          <p:nvPr userDrawn="1"/>
        </p:nvSpPr>
        <p:spPr>
          <a:xfrm>
            <a:off x="0" y="0"/>
            <a:ext cx="6096000" cy="6096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3" name="Title Placeholder 1">
            <a:extLst>
              <a:ext uri="{FF2B5EF4-FFF2-40B4-BE49-F238E27FC236}">
                <a16:creationId xmlns:a16="http://schemas.microsoft.com/office/drawing/2014/main" id="{D33E907F-43ED-9D5F-9394-4F1425BDE42D}"/>
              </a:ext>
            </a:extLst>
          </p:cNvPr>
          <p:cNvSpPr>
            <a:spLocks noGrp="1"/>
          </p:cNvSpPr>
          <p:nvPr userDrawn="1">
            <p:ph type="title" hasCustomPrompt="1"/>
          </p:nvPr>
        </p:nvSpPr>
        <p:spPr>
          <a:xfrm>
            <a:off x="762000" y="460889"/>
            <a:ext cx="4683802" cy="748785"/>
          </a:xfrm>
        </p:spPr>
        <p:txBody>
          <a:bodyPr/>
          <a:lstStyle>
            <a:lvl1pPr>
              <a:defRPr>
                <a:solidFill>
                  <a:schemeClr val="tx2"/>
                </a:solidFill>
              </a:defRPr>
            </a:lvl1pPr>
          </a:lstStyle>
          <a:p>
            <a:r>
              <a:rPr lang="en-US"/>
              <a:t>Add slide title over one or two lines</a:t>
            </a:r>
          </a:p>
        </p:txBody>
      </p:sp>
      <p:sp>
        <p:nvSpPr>
          <p:cNvPr id="24" name="Text Placeholder 2">
            <a:extLst>
              <a:ext uri="{FF2B5EF4-FFF2-40B4-BE49-F238E27FC236}">
                <a16:creationId xmlns:a16="http://schemas.microsoft.com/office/drawing/2014/main" id="{50BA5C49-CF92-D8E5-EF7A-0C76D7B8851C}"/>
              </a:ext>
            </a:extLst>
          </p:cNvPr>
          <p:cNvSpPr>
            <a:spLocks noGrp="1"/>
          </p:cNvSpPr>
          <p:nvPr userDrawn="1">
            <p:ph type="body" sz="quarter" idx="12" hasCustomPrompt="1"/>
          </p:nvPr>
        </p:nvSpPr>
        <p:spPr>
          <a:xfrm>
            <a:off x="761999" y="1479310"/>
            <a:ext cx="4683802" cy="1714472"/>
          </a:xfrm>
        </p:spPr>
        <p:txBody>
          <a:bodyPr/>
          <a:lstStyle>
            <a:lvl1pPr>
              <a:lnSpc>
                <a:spcPct val="100000"/>
              </a:lnSpc>
              <a:defRPr/>
            </a:lvl1pPr>
            <a:lvl2pPr>
              <a:defRPr/>
            </a:lvl2pPr>
            <a:lvl3pPr>
              <a:buClr>
                <a:schemeClr val="bg1"/>
              </a:buClr>
              <a:defRPr/>
            </a:lvl3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a:t>
            </a:r>
          </a:p>
        </p:txBody>
      </p:sp>
      <p:sp>
        <p:nvSpPr>
          <p:cNvPr id="25" name="Circle 1">
            <a:extLst>
              <a:ext uri="{FF2B5EF4-FFF2-40B4-BE49-F238E27FC236}">
                <a16:creationId xmlns:a16="http://schemas.microsoft.com/office/drawing/2014/main" id="{0110512A-6DF7-67C6-9DB1-0E5DF24DBCAF}"/>
              </a:ext>
              <a:ext uri="{C183D7F6-B498-43B3-948B-1728B52AA6E4}">
                <adec:decorative xmlns:adec="http://schemas.microsoft.com/office/drawing/2017/decorative" val="1"/>
              </a:ext>
            </a:extLst>
          </p:cNvPr>
          <p:cNvSpPr>
            <a:spLocks noGrp="1"/>
          </p:cNvSpPr>
          <p:nvPr userDrawn="1">
            <p:ph type="body" sz="quarter" idx="32" hasCustomPrompt="1"/>
          </p:nvPr>
        </p:nvSpPr>
        <p:spPr>
          <a:xfrm>
            <a:off x="757449" y="3427799"/>
            <a:ext cx="762000" cy="7632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27" name="Icon Placeholder 1">
            <a:extLst>
              <a:ext uri="{FF2B5EF4-FFF2-40B4-BE49-F238E27FC236}">
                <a16:creationId xmlns:a16="http://schemas.microsoft.com/office/drawing/2014/main" id="{7481C26A-80DB-8D80-C986-82AA1CA3F249}"/>
              </a:ext>
              <a:ext uri="{C183D7F6-B498-43B3-948B-1728B52AA6E4}">
                <adec:decorative xmlns:adec="http://schemas.microsoft.com/office/drawing/2017/decorative" val="0"/>
              </a:ext>
            </a:extLst>
          </p:cNvPr>
          <p:cNvSpPr>
            <a:spLocks noGrp="1"/>
          </p:cNvSpPr>
          <p:nvPr userDrawn="1">
            <p:ph type="pic" sz="quarter" idx="33" hasCustomPrompt="1"/>
          </p:nvPr>
        </p:nvSpPr>
        <p:spPr>
          <a:xfrm>
            <a:off x="803149" y="3501390"/>
            <a:ext cx="670601" cy="616018"/>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28" name="Text Placeholder 3">
            <a:extLst>
              <a:ext uri="{FF2B5EF4-FFF2-40B4-BE49-F238E27FC236}">
                <a16:creationId xmlns:a16="http://schemas.microsoft.com/office/drawing/2014/main" id="{2D6F4F79-B3C0-2D39-F5D3-CAF6C0B3C740}"/>
              </a:ext>
              <a:ext uri="{C183D7F6-B498-43B3-948B-1728B52AA6E4}">
                <adec:decorative xmlns:adec="http://schemas.microsoft.com/office/drawing/2017/decorative" val="0"/>
              </a:ext>
            </a:extLst>
          </p:cNvPr>
          <p:cNvSpPr>
            <a:spLocks noGrp="1"/>
          </p:cNvSpPr>
          <p:nvPr>
            <p:ph type="body" sz="quarter" idx="34" hasCustomPrompt="1"/>
          </p:nvPr>
        </p:nvSpPr>
        <p:spPr>
          <a:xfrm>
            <a:off x="761999" y="4429167"/>
            <a:ext cx="1904999" cy="657183"/>
          </a:xfrm>
        </p:spPr>
        <p:txBody>
          <a:bodyPr/>
          <a:lstStyle>
            <a:lvl1pPr marL="0" indent="0">
              <a:lnSpc>
                <a:spcPct val="100000"/>
              </a:lnSpc>
              <a:buFont typeface="Arial" panose="020B0604020202020204" pitchFamily="34" charset="0"/>
              <a:buNone/>
              <a:defRPr b="1"/>
            </a:lvl1pPr>
            <a:lvl2pPr>
              <a:defRPr/>
            </a:lvl2pPr>
            <a:lvl3pPr>
              <a:buClr>
                <a:schemeClr val="bg1"/>
              </a:buClr>
              <a:defRPr/>
            </a:lvl3pPr>
          </a:lstStyle>
          <a:p>
            <a:pPr lvl="0"/>
            <a:r>
              <a:rPr lang="en-GB"/>
              <a:t>Lorem ipsum dolor sit </a:t>
            </a:r>
            <a:r>
              <a:rPr lang="en-GB" err="1"/>
              <a:t>amet</a:t>
            </a:r>
            <a:endParaRPr lang="en-GB"/>
          </a:p>
        </p:txBody>
      </p:sp>
      <p:sp>
        <p:nvSpPr>
          <p:cNvPr id="29" name="Circle 2">
            <a:extLst>
              <a:ext uri="{FF2B5EF4-FFF2-40B4-BE49-F238E27FC236}">
                <a16:creationId xmlns:a16="http://schemas.microsoft.com/office/drawing/2014/main" id="{EC2D9E97-2FE8-1869-99EB-810AB595034B}"/>
              </a:ext>
              <a:ext uri="{C183D7F6-B498-43B3-948B-1728B52AA6E4}">
                <adec:decorative xmlns:adec="http://schemas.microsoft.com/office/drawing/2017/decorative" val="1"/>
              </a:ext>
            </a:extLst>
          </p:cNvPr>
          <p:cNvSpPr>
            <a:spLocks noGrp="1"/>
          </p:cNvSpPr>
          <p:nvPr>
            <p:ph type="body" sz="quarter" idx="35" hasCustomPrompt="1"/>
          </p:nvPr>
        </p:nvSpPr>
        <p:spPr>
          <a:xfrm>
            <a:off x="3038901" y="3427799"/>
            <a:ext cx="762000" cy="7632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0" name="Icon Placeholder 2">
            <a:extLst>
              <a:ext uri="{FF2B5EF4-FFF2-40B4-BE49-F238E27FC236}">
                <a16:creationId xmlns:a16="http://schemas.microsoft.com/office/drawing/2014/main" id="{CBD344D8-4840-D843-BE93-1221048E58BC}"/>
              </a:ext>
              <a:ext uri="{C183D7F6-B498-43B3-948B-1728B52AA6E4}">
                <adec:decorative xmlns:adec="http://schemas.microsoft.com/office/drawing/2017/decorative" val="0"/>
              </a:ext>
            </a:extLst>
          </p:cNvPr>
          <p:cNvSpPr>
            <a:spLocks noGrp="1"/>
          </p:cNvSpPr>
          <p:nvPr>
            <p:ph type="pic" sz="quarter" idx="36" hasCustomPrompt="1"/>
          </p:nvPr>
        </p:nvSpPr>
        <p:spPr>
          <a:xfrm>
            <a:off x="3084601" y="3501390"/>
            <a:ext cx="670601" cy="616018"/>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31" name="Text Placeholder 4">
            <a:extLst>
              <a:ext uri="{FF2B5EF4-FFF2-40B4-BE49-F238E27FC236}">
                <a16:creationId xmlns:a16="http://schemas.microsoft.com/office/drawing/2014/main" id="{2243A1CB-1E1C-AE12-2EB5-E671982D4135}"/>
              </a:ext>
            </a:extLst>
          </p:cNvPr>
          <p:cNvSpPr>
            <a:spLocks noGrp="1"/>
          </p:cNvSpPr>
          <p:nvPr>
            <p:ph type="body" sz="quarter" idx="37" hasCustomPrompt="1"/>
          </p:nvPr>
        </p:nvSpPr>
        <p:spPr>
          <a:xfrm>
            <a:off x="3043451" y="4429167"/>
            <a:ext cx="1904999" cy="657183"/>
          </a:xfrm>
        </p:spPr>
        <p:txBody>
          <a:bodyPr/>
          <a:lstStyle>
            <a:lvl1pPr marL="0" indent="0">
              <a:lnSpc>
                <a:spcPct val="100000"/>
              </a:lnSpc>
              <a:buFont typeface="Arial" panose="020B0604020202020204" pitchFamily="34" charset="0"/>
              <a:buNone/>
              <a:defRPr b="1"/>
            </a:lvl1pPr>
            <a:lvl2pPr>
              <a:defRPr/>
            </a:lvl2pPr>
            <a:lvl3pPr>
              <a:buClr>
                <a:schemeClr val="bg1"/>
              </a:buClr>
              <a:defRPr/>
            </a:lvl3pPr>
          </a:lstStyle>
          <a:p>
            <a:pPr lvl="0"/>
            <a:r>
              <a:rPr lang="en-GB"/>
              <a:t>Lorem ipsum dolor sit </a:t>
            </a:r>
            <a:r>
              <a:rPr lang="en-GB" err="1"/>
              <a:t>amet</a:t>
            </a:r>
            <a:endParaRPr lang="en-GB"/>
          </a:p>
        </p:txBody>
      </p:sp>
      <p:sp>
        <p:nvSpPr>
          <p:cNvPr id="21" name="Picture Placeholder">
            <a:extLst>
              <a:ext uri="{FF2B5EF4-FFF2-40B4-BE49-F238E27FC236}">
                <a16:creationId xmlns:a16="http://schemas.microsoft.com/office/drawing/2014/main" id="{CA735993-5F73-5911-DFF8-CEEA77DB9A4D}"/>
              </a:ext>
              <a:ext uri="{C183D7F6-B498-43B3-948B-1728B52AA6E4}">
                <adec:decorative xmlns:adec="http://schemas.microsoft.com/office/drawing/2017/decorative" val="0"/>
              </a:ext>
            </a:extLst>
          </p:cNvPr>
          <p:cNvSpPr>
            <a:spLocks noGrp="1"/>
          </p:cNvSpPr>
          <p:nvPr userDrawn="1">
            <p:ph type="pic" sz="quarter" idx="29" hasCustomPrompt="1"/>
          </p:nvPr>
        </p:nvSpPr>
        <p:spPr>
          <a:xfrm>
            <a:off x="6096001" y="-1"/>
            <a:ext cx="6096000" cy="6858001"/>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2" name="Faded Aqua Shape">
            <a:extLst>
              <a:ext uri="{FF2B5EF4-FFF2-40B4-BE49-F238E27FC236}">
                <a16:creationId xmlns:a16="http://schemas.microsoft.com/office/drawing/2014/main" id="{109D645A-A435-B18A-447F-A47DC23433BB}"/>
              </a:ext>
              <a:ext uri="{C183D7F6-B498-43B3-948B-1728B52AA6E4}">
                <adec:decorative xmlns:adec="http://schemas.microsoft.com/office/drawing/2017/decorative" val="1"/>
              </a:ext>
            </a:extLst>
          </p:cNvPr>
          <p:cNvSpPr>
            <a:spLocks noGrp="1"/>
          </p:cNvSpPr>
          <p:nvPr userDrawn="1">
            <p:ph type="body" sz="quarter" idx="31" hasCustomPrompt="1"/>
          </p:nvPr>
        </p:nvSpPr>
        <p:spPr>
          <a:xfrm>
            <a:off x="6096001" y="-1"/>
            <a:ext cx="762000" cy="6095999"/>
          </a:xfrm>
          <a:solidFill>
            <a:schemeClr val="accent2">
              <a:alpha val="52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A2A6EE14-D9D6-F0F8-5011-3C5E02523E3C}"/>
              </a:ext>
              <a:ext uri="{C183D7F6-B498-43B3-948B-1728B52AA6E4}">
                <adec:decorative xmlns:adec="http://schemas.microsoft.com/office/drawing/2017/decorative" val="0"/>
              </a:ext>
            </a:extLst>
          </p:cNvPr>
          <p:cNvSpPr>
            <a:spLocks noGrp="1"/>
          </p:cNvSpPr>
          <p:nvPr userDrawn="1">
            <p:ph type="sldNum" sz="quarter" idx="11"/>
          </p:nvPr>
        </p:nvSpPr>
        <p:spPr/>
        <p:txBody>
          <a:body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F4326A2C-C932-5013-7BFD-78BD15C5BA17}"/>
              </a:ext>
              <a:ext uri="{C183D7F6-B498-43B3-948B-1728B52AA6E4}">
                <adec:decorative xmlns:adec="http://schemas.microsoft.com/office/drawing/2017/decorative" val="1"/>
              </a:ext>
            </a:extLst>
          </p:cNvPr>
          <p:cNvSpPr>
            <a:spLocks noGrp="1"/>
          </p:cNvSpPr>
          <p:nvPr>
            <p:ph type="body" sz="quarter" idx="38" hasCustomPrompt="1"/>
          </p:nvPr>
        </p:nvSpPr>
        <p:spPr>
          <a:xfrm>
            <a:off x="-2481943" y="-2"/>
            <a:ext cx="2304143" cy="22479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Choose icons relevant to the content. Icons can be found in the PowerPoint user guide, as well as the Brand Hub.</a:t>
            </a:r>
            <a:br>
              <a:rPr lang="en-GB"/>
            </a:br>
            <a:r>
              <a:rPr lang="en-GB"/>
              <a:t>This template tip can be deleted.</a:t>
            </a:r>
          </a:p>
        </p:txBody>
      </p:sp>
    </p:spTree>
    <p:extLst>
      <p:ext uri="{BB962C8B-B14F-4D97-AF65-F5344CB8AC3E}">
        <p14:creationId xmlns:p14="http://schemas.microsoft.com/office/powerpoint/2010/main" val="16153897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3x Icons &amp; Custom Image">
    <p:spTree>
      <p:nvGrpSpPr>
        <p:cNvPr id="1" name=""/>
        <p:cNvGrpSpPr/>
        <p:nvPr/>
      </p:nvGrpSpPr>
      <p:grpSpPr>
        <a:xfrm>
          <a:off x="0" y="0"/>
          <a:ext cx="0" cy="0"/>
          <a:chOff x="0" y="0"/>
          <a:chExt cx="0" cy="0"/>
        </a:xfrm>
      </p:grpSpPr>
      <p:sp>
        <p:nvSpPr>
          <p:cNvPr id="6" name="Violet Shape">
            <a:extLst>
              <a:ext uri="{FF2B5EF4-FFF2-40B4-BE49-F238E27FC236}">
                <a16:creationId xmlns:a16="http://schemas.microsoft.com/office/drawing/2014/main" id="{DBF23C01-48ED-3453-1E2F-F772290AAAE7}"/>
              </a:ext>
              <a:ext uri="{C183D7F6-B498-43B3-948B-1728B52AA6E4}">
                <adec:decorative xmlns:adec="http://schemas.microsoft.com/office/drawing/2017/decorative" val="1"/>
              </a:ext>
            </a:extLst>
          </p:cNvPr>
          <p:cNvSpPr/>
          <p:nvPr userDrawn="1"/>
        </p:nvSpPr>
        <p:spPr>
          <a:xfrm>
            <a:off x="-1" y="0"/>
            <a:ext cx="8000999" cy="6096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3" name="Title Placeholder 1">
            <a:extLst>
              <a:ext uri="{FF2B5EF4-FFF2-40B4-BE49-F238E27FC236}">
                <a16:creationId xmlns:a16="http://schemas.microsoft.com/office/drawing/2014/main" id="{D33E907F-43ED-9D5F-9394-4F1425BDE42D}"/>
              </a:ext>
            </a:extLst>
          </p:cNvPr>
          <p:cNvSpPr>
            <a:spLocks noGrp="1"/>
          </p:cNvSpPr>
          <p:nvPr userDrawn="1">
            <p:ph type="title" hasCustomPrompt="1"/>
          </p:nvPr>
        </p:nvSpPr>
        <p:spPr>
          <a:xfrm>
            <a:off x="762000" y="460889"/>
            <a:ext cx="4683802" cy="748785"/>
          </a:xfrm>
        </p:spPr>
        <p:txBody>
          <a:bodyPr/>
          <a:lstStyle>
            <a:lvl1pPr>
              <a:defRPr>
                <a:solidFill>
                  <a:schemeClr val="tx2"/>
                </a:solidFill>
              </a:defRPr>
            </a:lvl1pPr>
          </a:lstStyle>
          <a:p>
            <a:r>
              <a:rPr lang="en-US"/>
              <a:t>Add slide title over one or two lines</a:t>
            </a:r>
          </a:p>
        </p:txBody>
      </p:sp>
      <p:sp>
        <p:nvSpPr>
          <p:cNvPr id="24" name="Text Placeholder 2">
            <a:extLst>
              <a:ext uri="{FF2B5EF4-FFF2-40B4-BE49-F238E27FC236}">
                <a16:creationId xmlns:a16="http://schemas.microsoft.com/office/drawing/2014/main" id="{50BA5C49-CF92-D8E5-EF7A-0C76D7B8851C}"/>
              </a:ext>
            </a:extLst>
          </p:cNvPr>
          <p:cNvSpPr>
            <a:spLocks noGrp="1"/>
          </p:cNvSpPr>
          <p:nvPr userDrawn="1">
            <p:ph type="body" sz="quarter" idx="12" hasCustomPrompt="1"/>
          </p:nvPr>
        </p:nvSpPr>
        <p:spPr>
          <a:xfrm>
            <a:off x="761998" y="1479310"/>
            <a:ext cx="6481553" cy="1714472"/>
          </a:xfrm>
        </p:spPr>
        <p:txBody>
          <a:bodyPr/>
          <a:lstStyle>
            <a:lvl1pPr>
              <a:lnSpc>
                <a:spcPct val="100000"/>
              </a:lnSpc>
              <a:defRPr/>
            </a:lvl1pPr>
            <a:lvl2pPr>
              <a:defRPr/>
            </a:lvl2pPr>
            <a:lvl3pPr>
              <a:buClr>
                <a:schemeClr val="bg1"/>
              </a:buClr>
              <a:defRPr/>
            </a:lvl3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p>
        </p:txBody>
      </p:sp>
      <p:sp>
        <p:nvSpPr>
          <p:cNvPr id="25" name="Circle 1">
            <a:extLst>
              <a:ext uri="{FF2B5EF4-FFF2-40B4-BE49-F238E27FC236}">
                <a16:creationId xmlns:a16="http://schemas.microsoft.com/office/drawing/2014/main" id="{0110512A-6DF7-67C6-9DB1-0E5DF24DBCAF}"/>
              </a:ext>
              <a:ext uri="{C183D7F6-B498-43B3-948B-1728B52AA6E4}">
                <adec:decorative xmlns:adec="http://schemas.microsoft.com/office/drawing/2017/decorative" val="1"/>
              </a:ext>
            </a:extLst>
          </p:cNvPr>
          <p:cNvSpPr>
            <a:spLocks noGrp="1"/>
          </p:cNvSpPr>
          <p:nvPr userDrawn="1">
            <p:ph type="body" sz="quarter" idx="32" hasCustomPrompt="1"/>
          </p:nvPr>
        </p:nvSpPr>
        <p:spPr>
          <a:xfrm>
            <a:off x="757449" y="3427799"/>
            <a:ext cx="762000" cy="7632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27" name="Icon Placeholder 1">
            <a:extLst>
              <a:ext uri="{FF2B5EF4-FFF2-40B4-BE49-F238E27FC236}">
                <a16:creationId xmlns:a16="http://schemas.microsoft.com/office/drawing/2014/main" id="{7481C26A-80DB-8D80-C986-82AA1CA3F249}"/>
              </a:ext>
              <a:ext uri="{C183D7F6-B498-43B3-948B-1728B52AA6E4}">
                <adec:decorative xmlns:adec="http://schemas.microsoft.com/office/drawing/2017/decorative" val="0"/>
              </a:ext>
            </a:extLst>
          </p:cNvPr>
          <p:cNvSpPr>
            <a:spLocks noGrp="1"/>
          </p:cNvSpPr>
          <p:nvPr userDrawn="1">
            <p:ph type="pic" sz="quarter" idx="33" hasCustomPrompt="1"/>
          </p:nvPr>
        </p:nvSpPr>
        <p:spPr>
          <a:xfrm>
            <a:off x="803149" y="3501390"/>
            <a:ext cx="670601" cy="616018"/>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28" name="Text Placeholder 3">
            <a:extLst>
              <a:ext uri="{FF2B5EF4-FFF2-40B4-BE49-F238E27FC236}">
                <a16:creationId xmlns:a16="http://schemas.microsoft.com/office/drawing/2014/main" id="{2D6F4F79-B3C0-2D39-F5D3-CAF6C0B3C740}"/>
              </a:ext>
            </a:extLst>
          </p:cNvPr>
          <p:cNvSpPr>
            <a:spLocks noGrp="1"/>
          </p:cNvSpPr>
          <p:nvPr>
            <p:ph type="body" sz="quarter" idx="34" hasCustomPrompt="1"/>
          </p:nvPr>
        </p:nvSpPr>
        <p:spPr>
          <a:xfrm>
            <a:off x="761999" y="4429167"/>
            <a:ext cx="1904999" cy="657183"/>
          </a:xfrm>
        </p:spPr>
        <p:txBody>
          <a:bodyPr/>
          <a:lstStyle>
            <a:lvl1pPr marL="0" indent="0">
              <a:lnSpc>
                <a:spcPct val="100000"/>
              </a:lnSpc>
              <a:buFont typeface="Arial" panose="020B0604020202020204" pitchFamily="34" charset="0"/>
              <a:buNone/>
              <a:defRPr b="1"/>
            </a:lvl1pPr>
            <a:lvl2pPr>
              <a:defRPr/>
            </a:lvl2pPr>
            <a:lvl3pPr>
              <a:buClr>
                <a:schemeClr val="bg1"/>
              </a:buClr>
              <a:defRPr/>
            </a:lvl3pPr>
          </a:lstStyle>
          <a:p>
            <a:pPr lvl="0"/>
            <a:r>
              <a:rPr lang="en-GB"/>
              <a:t>Lorem ipsum dolor sit </a:t>
            </a:r>
            <a:r>
              <a:rPr lang="en-GB" err="1"/>
              <a:t>amet</a:t>
            </a:r>
            <a:endParaRPr lang="en-GB"/>
          </a:p>
        </p:txBody>
      </p:sp>
      <p:sp>
        <p:nvSpPr>
          <p:cNvPr id="29" name="Circle 2">
            <a:extLst>
              <a:ext uri="{FF2B5EF4-FFF2-40B4-BE49-F238E27FC236}">
                <a16:creationId xmlns:a16="http://schemas.microsoft.com/office/drawing/2014/main" id="{EC2D9E97-2FE8-1869-99EB-810AB595034B}"/>
              </a:ext>
              <a:ext uri="{C183D7F6-B498-43B3-948B-1728B52AA6E4}">
                <adec:decorative xmlns:adec="http://schemas.microsoft.com/office/drawing/2017/decorative" val="1"/>
              </a:ext>
            </a:extLst>
          </p:cNvPr>
          <p:cNvSpPr>
            <a:spLocks noGrp="1"/>
          </p:cNvSpPr>
          <p:nvPr>
            <p:ph type="body" sz="quarter" idx="35" hasCustomPrompt="1"/>
          </p:nvPr>
        </p:nvSpPr>
        <p:spPr>
          <a:xfrm>
            <a:off x="3038901" y="3427799"/>
            <a:ext cx="762000" cy="7632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0" name="Icon Placeholder 2">
            <a:extLst>
              <a:ext uri="{FF2B5EF4-FFF2-40B4-BE49-F238E27FC236}">
                <a16:creationId xmlns:a16="http://schemas.microsoft.com/office/drawing/2014/main" id="{CBD344D8-4840-D843-BE93-1221048E58BC}"/>
              </a:ext>
              <a:ext uri="{C183D7F6-B498-43B3-948B-1728B52AA6E4}">
                <adec:decorative xmlns:adec="http://schemas.microsoft.com/office/drawing/2017/decorative" val="0"/>
              </a:ext>
            </a:extLst>
          </p:cNvPr>
          <p:cNvSpPr>
            <a:spLocks noGrp="1"/>
          </p:cNvSpPr>
          <p:nvPr>
            <p:ph type="pic" sz="quarter" idx="36" hasCustomPrompt="1"/>
          </p:nvPr>
        </p:nvSpPr>
        <p:spPr>
          <a:xfrm>
            <a:off x="3084601" y="3501390"/>
            <a:ext cx="670601" cy="616018"/>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31" name="Text Placeholder 4">
            <a:extLst>
              <a:ext uri="{FF2B5EF4-FFF2-40B4-BE49-F238E27FC236}">
                <a16:creationId xmlns:a16="http://schemas.microsoft.com/office/drawing/2014/main" id="{2243A1CB-1E1C-AE12-2EB5-E671982D4135}"/>
              </a:ext>
            </a:extLst>
          </p:cNvPr>
          <p:cNvSpPr>
            <a:spLocks noGrp="1"/>
          </p:cNvSpPr>
          <p:nvPr>
            <p:ph type="body" sz="quarter" idx="37" hasCustomPrompt="1"/>
          </p:nvPr>
        </p:nvSpPr>
        <p:spPr>
          <a:xfrm>
            <a:off x="3043451" y="4429167"/>
            <a:ext cx="1904999" cy="657183"/>
          </a:xfrm>
        </p:spPr>
        <p:txBody>
          <a:bodyPr/>
          <a:lstStyle>
            <a:lvl1pPr marL="0" indent="0">
              <a:lnSpc>
                <a:spcPct val="100000"/>
              </a:lnSpc>
              <a:buFont typeface="Arial" panose="020B0604020202020204" pitchFamily="34" charset="0"/>
              <a:buNone/>
              <a:defRPr b="1"/>
            </a:lvl1pPr>
            <a:lvl2pPr>
              <a:defRPr/>
            </a:lvl2pPr>
            <a:lvl3pPr>
              <a:buClr>
                <a:schemeClr val="bg1"/>
              </a:buClr>
              <a:defRPr/>
            </a:lvl3pPr>
          </a:lstStyle>
          <a:p>
            <a:pPr lvl="0"/>
            <a:r>
              <a:rPr lang="en-GB"/>
              <a:t>Lorem ipsum dolor sit </a:t>
            </a:r>
            <a:r>
              <a:rPr lang="en-GB" err="1"/>
              <a:t>amet</a:t>
            </a:r>
            <a:endParaRPr lang="en-GB"/>
          </a:p>
        </p:txBody>
      </p:sp>
      <p:sp>
        <p:nvSpPr>
          <p:cNvPr id="34" name="Circle 3">
            <a:extLst>
              <a:ext uri="{FF2B5EF4-FFF2-40B4-BE49-F238E27FC236}">
                <a16:creationId xmlns:a16="http://schemas.microsoft.com/office/drawing/2014/main" id="{22B98013-1AFA-8855-FA62-0E46B880A45F}"/>
              </a:ext>
              <a:ext uri="{C183D7F6-B498-43B3-948B-1728B52AA6E4}">
                <adec:decorative xmlns:adec="http://schemas.microsoft.com/office/drawing/2017/decorative" val="1"/>
              </a:ext>
            </a:extLst>
          </p:cNvPr>
          <p:cNvSpPr>
            <a:spLocks noGrp="1"/>
          </p:cNvSpPr>
          <p:nvPr>
            <p:ph type="body" sz="quarter" idx="38" hasCustomPrompt="1"/>
          </p:nvPr>
        </p:nvSpPr>
        <p:spPr>
          <a:xfrm>
            <a:off x="5320353" y="3427799"/>
            <a:ext cx="762000" cy="7632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5" name="Icon Placeholder 3">
            <a:extLst>
              <a:ext uri="{FF2B5EF4-FFF2-40B4-BE49-F238E27FC236}">
                <a16:creationId xmlns:a16="http://schemas.microsoft.com/office/drawing/2014/main" id="{7954FD04-9864-DA50-C921-CB0E6E9F0410}"/>
              </a:ext>
              <a:ext uri="{C183D7F6-B498-43B3-948B-1728B52AA6E4}">
                <adec:decorative xmlns:adec="http://schemas.microsoft.com/office/drawing/2017/decorative" val="0"/>
              </a:ext>
            </a:extLst>
          </p:cNvPr>
          <p:cNvSpPr>
            <a:spLocks noGrp="1"/>
          </p:cNvSpPr>
          <p:nvPr>
            <p:ph type="pic" sz="quarter" idx="39" hasCustomPrompt="1"/>
          </p:nvPr>
        </p:nvSpPr>
        <p:spPr>
          <a:xfrm>
            <a:off x="5366053" y="3501390"/>
            <a:ext cx="670601" cy="616018"/>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36" name="Text Placeholder 5">
            <a:extLst>
              <a:ext uri="{FF2B5EF4-FFF2-40B4-BE49-F238E27FC236}">
                <a16:creationId xmlns:a16="http://schemas.microsoft.com/office/drawing/2014/main" id="{C62874B5-00B9-19CD-F75C-E7BA53B00DD5}"/>
              </a:ext>
            </a:extLst>
          </p:cNvPr>
          <p:cNvSpPr>
            <a:spLocks noGrp="1"/>
          </p:cNvSpPr>
          <p:nvPr>
            <p:ph type="body" sz="quarter" idx="40" hasCustomPrompt="1"/>
          </p:nvPr>
        </p:nvSpPr>
        <p:spPr>
          <a:xfrm>
            <a:off x="5324903" y="4429167"/>
            <a:ext cx="1904999" cy="657183"/>
          </a:xfrm>
        </p:spPr>
        <p:txBody>
          <a:bodyPr/>
          <a:lstStyle>
            <a:lvl1pPr marL="0" indent="0">
              <a:lnSpc>
                <a:spcPct val="100000"/>
              </a:lnSpc>
              <a:buFont typeface="Arial" panose="020B0604020202020204" pitchFamily="34" charset="0"/>
              <a:buNone/>
              <a:defRPr b="1"/>
            </a:lvl1pPr>
            <a:lvl2pPr>
              <a:defRPr/>
            </a:lvl2pPr>
            <a:lvl3pPr>
              <a:buClr>
                <a:schemeClr val="bg1"/>
              </a:buClr>
              <a:defRPr/>
            </a:lvl3pPr>
          </a:lstStyle>
          <a:p>
            <a:pPr lvl="0"/>
            <a:r>
              <a:rPr lang="en-GB"/>
              <a:t>Lorem ipsum dolor sit </a:t>
            </a:r>
            <a:r>
              <a:rPr lang="en-GB" err="1"/>
              <a:t>amet</a:t>
            </a:r>
            <a:endParaRPr lang="en-GB"/>
          </a:p>
        </p:txBody>
      </p:sp>
      <p:sp>
        <p:nvSpPr>
          <p:cNvPr id="21" name="Picture Placeholder">
            <a:extLst>
              <a:ext uri="{FF2B5EF4-FFF2-40B4-BE49-F238E27FC236}">
                <a16:creationId xmlns:a16="http://schemas.microsoft.com/office/drawing/2014/main" id="{CA735993-5F73-5911-DFF8-CEEA77DB9A4D}"/>
              </a:ext>
              <a:ext uri="{C183D7F6-B498-43B3-948B-1728B52AA6E4}">
                <adec:decorative xmlns:adec="http://schemas.microsoft.com/office/drawing/2017/decorative" val="0"/>
              </a:ext>
            </a:extLst>
          </p:cNvPr>
          <p:cNvSpPr>
            <a:spLocks noGrp="1"/>
          </p:cNvSpPr>
          <p:nvPr userDrawn="1">
            <p:ph type="pic" sz="quarter" idx="29" hasCustomPrompt="1"/>
          </p:nvPr>
        </p:nvSpPr>
        <p:spPr>
          <a:xfrm>
            <a:off x="8000999" y="-1"/>
            <a:ext cx="4191001" cy="6858001"/>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2" name="Faded Violet Shape">
            <a:extLst>
              <a:ext uri="{FF2B5EF4-FFF2-40B4-BE49-F238E27FC236}">
                <a16:creationId xmlns:a16="http://schemas.microsoft.com/office/drawing/2014/main" id="{109D645A-A435-B18A-447F-A47DC23433BB}"/>
              </a:ext>
              <a:ext uri="{C183D7F6-B498-43B3-948B-1728B52AA6E4}">
                <adec:decorative xmlns:adec="http://schemas.microsoft.com/office/drawing/2017/decorative" val="1"/>
              </a:ext>
            </a:extLst>
          </p:cNvPr>
          <p:cNvSpPr>
            <a:spLocks noGrp="1"/>
          </p:cNvSpPr>
          <p:nvPr userDrawn="1">
            <p:ph type="body" sz="quarter" idx="31" hasCustomPrompt="1"/>
          </p:nvPr>
        </p:nvSpPr>
        <p:spPr>
          <a:xfrm>
            <a:off x="8000999" y="-1"/>
            <a:ext cx="762000" cy="6095999"/>
          </a:xfrm>
          <a:solidFill>
            <a:schemeClr val="accent3">
              <a:alpha val="52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A2A6EE14-D9D6-F0F8-5011-3C5E02523E3C}"/>
              </a:ext>
              <a:ext uri="{C183D7F6-B498-43B3-948B-1728B52AA6E4}">
                <adec:decorative xmlns:adec="http://schemas.microsoft.com/office/drawing/2017/decorative" val="0"/>
              </a:ext>
            </a:extLst>
          </p:cNvPr>
          <p:cNvSpPr>
            <a:spLocks noGrp="1"/>
          </p:cNvSpPr>
          <p:nvPr userDrawn="1">
            <p:ph type="sldNum" sz="quarter" idx="11"/>
          </p:nvPr>
        </p:nvSpPr>
        <p:spPr/>
        <p:txBody>
          <a:body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4C31A35E-1347-5EE4-6D9D-AE02605A3FD1}"/>
              </a:ext>
              <a:ext uri="{C183D7F6-B498-43B3-948B-1728B52AA6E4}">
                <adec:decorative xmlns:adec="http://schemas.microsoft.com/office/drawing/2017/decorative" val="1"/>
              </a:ext>
            </a:extLst>
          </p:cNvPr>
          <p:cNvSpPr>
            <a:spLocks noGrp="1"/>
          </p:cNvSpPr>
          <p:nvPr>
            <p:ph type="body" sz="quarter" idx="41" hasCustomPrompt="1"/>
          </p:nvPr>
        </p:nvSpPr>
        <p:spPr>
          <a:xfrm>
            <a:off x="-2481943" y="-2"/>
            <a:ext cx="2304143" cy="22479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Choose icons relevant to the content. Icons can be found in the PowerPoint user guide, as well as the Brand Hub.</a:t>
            </a:r>
            <a:br>
              <a:rPr lang="en-GB"/>
            </a:br>
            <a:r>
              <a:rPr lang="en-GB"/>
              <a:t>This template tip can be deleted.</a:t>
            </a:r>
          </a:p>
        </p:txBody>
      </p:sp>
    </p:spTree>
    <p:extLst>
      <p:ext uri="{BB962C8B-B14F-4D97-AF65-F5344CB8AC3E}">
        <p14:creationId xmlns:p14="http://schemas.microsoft.com/office/powerpoint/2010/main" val="8389535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x Icons &amp; Custom Image">
    <p:spTree>
      <p:nvGrpSpPr>
        <p:cNvPr id="1" name=""/>
        <p:cNvGrpSpPr/>
        <p:nvPr/>
      </p:nvGrpSpPr>
      <p:grpSpPr>
        <a:xfrm>
          <a:off x="0" y="0"/>
          <a:ext cx="0" cy="0"/>
          <a:chOff x="0" y="0"/>
          <a:chExt cx="0" cy="0"/>
        </a:xfrm>
      </p:grpSpPr>
      <p:sp>
        <p:nvSpPr>
          <p:cNvPr id="6" name="Pink Shape">
            <a:extLst>
              <a:ext uri="{FF2B5EF4-FFF2-40B4-BE49-F238E27FC236}">
                <a16:creationId xmlns:a16="http://schemas.microsoft.com/office/drawing/2014/main" id="{DBF23C01-48ED-3453-1E2F-F772290AAAE7}"/>
              </a:ext>
              <a:ext uri="{C183D7F6-B498-43B3-948B-1728B52AA6E4}">
                <adec:decorative xmlns:adec="http://schemas.microsoft.com/office/drawing/2017/decorative" val="1"/>
              </a:ext>
            </a:extLst>
          </p:cNvPr>
          <p:cNvSpPr/>
          <p:nvPr userDrawn="1"/>
        </p:nvSpPr>
        <p:spPr>
          <a:xfrm>
            <a:off x="-1" y="0"/>
            <a:ext cx="9906001" cy="6096000"/>
          </a:xfrm>
          <a:prstGeom prst="rect">
            <a:avLst/>
          </a:prstGeom>
          <a:solidFill>
            <a:srgbClr val="F9C0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3" name="Title Placeholder 1">
            <a:extLst>
              <a:ext uri="{FF2B5EF4-FFF2-40B4-BE49-F238E27FC236}">
                <a16:creationId xmlns:a16="http://schemas.microsoft.com/office/drawing/2014/main" id="{D33E907F-43ED-9D5F-9394-4F1425BDE42D}"/>
              </a:ext>
            </a:extLst>
          </p:cNvPr>
          <p:cNvSpPr>
            <a:spLocks noGrp="1"/>
          </p:cNvSpPr>
          <p:nvPr userDrawn="1">
            <p:ph type="title" hasCustomPrompt="1"/>
          </p:nvPr>
        </p:nvSpPr>
        <p:spPr>
          <a:xfrm>
            <a:off x="762000" y="460889"/>
            <a:ext cx="4683802" cy="748785"/>
          </a:xfrm>
        </p:spPr>
        <p:txBody>
          <a:bodyPr/>
          <a:lstStyle>
            <a:lvl1pPr>
              <a:defRPr>
                <a:solidFill>
                  <a:schemeClr val="tx2"/>
                </a:solidFill>
              </a:defRPr>
            </a:lvl1pPr>
          </a:lstStyle>
          <a:p>
            <a:r>
              <a:rPr lang="en-US"/>
              <a:t>Add slide title over one or two lines</a:t>
            </a:r>
          </a:p>
        </p:txBody>
      </p:sp>
      <p:sp>
        <p:nvSpPr>
          <p:cNvPr id="24" name="Text Placeholder 2">
            <a:extLst>
              <a:ext uri="{FF2B5EF4-FFF2-40B4-BE49-F238E27FC236}">
                <a16:creationId xmlns:a16="http://schemas.microsoft.com/office/drawing/2014/main" id="{50BA5C49-CF92-D8E5-EF7A-0C76D7B8851C}"/>
              </a:ext>
            </a:extLst>
          </p:cNvPr>
          <p:cNvSpPr>
            <a:spLocks noGrp="1"/>
          </p:cNvSpPr>
          <p:nvPr userDrawn="1">
            <p:ph type="body" sz="quarter" idx="12" hasCustomPrompt="1"/>
          </p:nvPr>
        </p:nvSpPr>
        <p:spPr>
          <a:xfrm>
            <a:off x="761998" y="1479310"/>
            <a:ext cx="8265888" cy="1394227"/>
          </a:xfrm>
        </p:spPr>
        <p:txBody>
          <a:bodyPr/>
          <a:lstStyle>
            <a:lvl1pPr>
              <a:lnSpc>
                <a:spcPct val="100000"/>
              </a:lnSpc>
              <a:defRPr/>
            </a:lvl1pPr>
            <a:lvl2pPr>
              <a:defRPr/>
            </a:lvl2pPr>
            <a:lvl3pPr>
              <a:buClr>
                <a:schemeClr val="bg1"/>
              </a:buClr>
              <a:defRPr/>
            </a:lvl3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p>
        </p:txBody>
      </p:sp>
      <p:sp>
        <p:nvSpPr>
          <p:cNvPr id="25" name="Circle 1">
            <a:extLst>
              <a:ext uri="{FF2B5EF4-FFF2-40B4-BE49-F238E27FC236}">
                <a16:creationId xmlns:a16="http://schemas.microsoft.com/office/drawing/2014/main" id="{0110512A-6DF7-67C6-9DB1-0E5DF24DBCAF}"/>
              </a:ext>
              <a:ext uri="{C183D7F6-B498-43B3-948B-1728B52AA6E4}">
                <adec:decorative xmlns:adec="http://schemas.microsoft.com/office/drawing/2017/decorative" val="1"/>
              </a:ext>
            </a:extLst>
          </p:cNvPr>
          <p:cNvSpPr>
            <a:spLocks noGrp="1"/>
          </p:cNvSpPr>
          <p:nvPr userDrawn="1">
            <p:ph type="body" sz="quarter" idx="32" hasCustomPrompt="1"/>
          </p:nvPr>
        </p:nvSpPr>
        <p:spPr>
          <a:xfrm>
            <a:off x="757449" y="3427799"/>
            <a:ext cx="762000" cy="7632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27" name="Icon Placeholder 1">
            <a:extLst>
              <a:ext uri="{FF2B5EF4-FFF2-40B4-BE49-F238E27FC236}">
                <a16:creationId xmlns:a16="http://schemas.microsoft.com/office/drawing/2014/main" id="{7481C26A-80DB-8D80-C986-82AA1CA3F249}"/>
              </a:ext>
              <a:ext uri="{C183D7F6-B498-43B3-948B-1728B52AA6E4}">
                <adec:decorative xmlns:adec="http://schemas.microsoft.com/office/drawing/2017/decorative" val="0"/>
              </a:ext>
            </a:extLst>
          </p:cNvPr>
          <p:cNvSpPr>
            <a:spLocks noGrp="1"/>
          </p:cNvSpPr>
          <p:nvPr userDrawn="1">
            <p:ph type="pic" sz="quarter" idx="33" hasCustomPrompt="1"/>
          </p:nvPr>
        </p:nvSpPr>
        <p:spPr>
          <a:xfrm>
            <a:off x="803149" y="3501390"/>
            <a:ext cx="670601" cy="616018"/>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28" name="Text Placeholder 3">
            <a:extLst>
              <a:ext uri="{FF2B5EF4-FFF2-40B4-BE49-F238E27FC236}">
                <a16:creationId xmlns:a16="http://schemas.microsoft.com/office/drawing/2014/main" id="{2D6F4F79-B3C0-2D39-F5D3-CAF6C0B3C740}"/>
              </a:ext>
            </a:extLst>
          </p:cNvPr>
          <p:cNvSpPr>
            <a:spLocks noGrp="1"/>
          </p:cNvSpPr>
          <p:nvPr>
            <p:ph type="body" sz="quarter" idx="34" hasCustomPrompt="1"/>
          </p:nvPr>
        </p:nvSpPr>
        <p:spPr>
          <a:xfrm>
            <a:off x="761999" y="4429167"/>
            <a:ext cx="1904999" cy="657183"/>
          </a:xfrm>
        </p:spPr>
        <p:txBody>
          <a:bodyPr/>
          <a:lstStyle>
            <a:lvl1pPr marL="0" indent="0">
              <a:lnSpc>
                <a:spcPct val="100000"/>
              </a:lnSpc>
              <a:buFont typeface="Arial" panose="020B0604020202020204" pitchFamily="34" charset="0"/>
              <a:buNone/>
              <a:defRPr b="1"/>
            </a:lvl1pPr>
            <a:lvl2pPr>
              <a:defRPr/>
            </a:lvl2pPr>
            <a:lvl3pPr>
              <a:buClr>
                <a:schemeClr val="bg1"/>
              </a:buClr>
              <a:defRPr/>
            </a:lvl3pPr>
          </a:lstStyle>
          <a:p>
            <a:pPr lvl="0"/>
            <a:r>
              <a:rPr lang="en-GB"/>
              <a:t>Lorem ipsum dolor sit </a:t>
            </a:r>
            <a:r>
              <a:rPr lang="en-GB" err="1"/>
              <a:t>amet</a:t>
            </a:r>
            <a:endParaRPr lang="en-GB"/>
          </a:p>
        </p:txBody>
      </p:sp>
      <p:sp>
        <p:nvSpPr>
          <p:cNvPr id="29" name="Circle 2">
            <a:extLst>
              <a:ext uri="{FF2B5EF4-FFF2-40B4-BE49-F238E27FC236}">
                <a16:creationId xmlns:a16="http://schemas.microsoft.com/office/drawing/2014/main" id="{EC2D9E97-2FE8-1869-99EB-810AB595034B}"/>
              </a:ext>
              <a:ext uri="{C183D7F6-B498-43B3-948B-1728B52AA6E4}">
                <adec:decorative xmlns:adec="http://schemas.microsoft.com/office/drawing/2017/decorative" val="1"/>
              </a:ext>
            </a:extLst>
          </p:cNvPr>
          <p:cNvSpPr>
            <a:spLocks noGrp="1"/>
          </p:cNvSpPr>
          <p:nvPr>
            <p:ph type="body" sz="quarter" idx="35" hasCustomPrompt="1"/>
          </p:nvPr>
        </p:nvSpPr>
        <p:spPr>
          <a:xfrm>
            <a:off x="3038901" y="3427799"/>
            <a:ext cx="762000" cy="7632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0" name="Icon Placeholder 2">
            <a:extLst>
              <a:ext uri="{FF2B5EF4-FFF2-40B4-BE49-F238E27FC236}">
                <a16:creationId xmlns:a16="http://schemas.microsoft.com/office/drawing/2014/main" id="{CBD344D8-4840-D843-BE93-1221048E58BC}"/>
              </a:ext>
              <a:ext uri="{C183D7F6-B498-43B3-948B-1728B52AA6E4}">
                <adec:decorative xmlns:adec="http://schemas.microsoft.com/office/drawing/2017/decorative" val="0"/>
              </a:ext>
            </a:extLst>
          </p:cNvPr>
          <p:cNvSpPr>
            <a:spLocks noGrp="1"/>
          </p:cNvSpPr>
          <p:nvPr>
            <p:ph type="pic" sz="quarter" idx="36" hasCustomPrompt="1"/>
          </p:nvPr>
        </p:nvSpPr>
        <p:spPr>
          <a:xfrm>
            <a:off x="3084601" y="3501390"/>
            <a:ext cx="670601" cy="616018"/>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31" name="Text Placeholder 4">
            <a:extLst>
              <a:ext uri="{FF2B5EF4-FFF2-40B4-BE49-F238E27FC236}">
                <a16:creationId xmlns:a16="http://schemas.microsoft.com/office/drawing/2014/main" id="{2243A1CB-1E1C-AE12-2EB5-E671982D4135}"/>
              </a:ext>
            </a:extLst>
          </p:cNvPr>
          <p:cNvSpPr>
            <a:spLocks noGrp="1"/>
          </p:cNvSpPr>
          <p:nvPr>
            <p:ph type="body" sz="quarter" idx="37" hasCustomPrompt="1"/>
          </p:nvPr>
        </p:nvSpPr>
        <p:spPr>
          <a:xfrm>
            <a:off x="3043451" y="4429167"/>
            <a:ext cx="1904999" cy="657183"/>
          </a:xfrm>
        </p:spPr>
        <p:txBody>
          <a:bodyPr/>
          <a:lstStyle>
            <a:lvl1pPr marL="0" indent="0">
              <a:lnSpc>
                <a:spcPct val="100000"/>
              </a:lnSpc>
              <a:buFont typeface="Arial" panose="020B0604020202020204" pitchFamily="34" charset="0"/>
              <a:buNone/>
              <a:defRPr b="1"/>
            </a:lvl1pPr>
            <a:lvl2pPr>
              <a:defRPr/>
            </a:lvl2pPr>
            <a:lvl3pPr>
              <a:buClr>
                <a:schemeClr val="bg1"/>
              </a:buClr>
              <a:defRPr/>
            </a:lvl3pPr>
          </a:lstStyle>
          <a:p>
            <a:pPr lvl="0"/>
            <a:r>
              <a:rPr lang="en-GB"/>
              <a:t>Lorem ipsum dolor sit </a:t>
            </a:r>
            <a:r>
              <a:rPr lang="en-GB" err="1"/>
              <a:t>amet</a:t>
            </a:r>
            <a:endParaRPr lang="en-GB"/>
          </a:p>
        </p:txBody>
      </p:sp>
      <p:sp>
        <p:nvSpPr>
          <p:cNvPr id="9" name="Circle 3">
            <a:extLst>
              <a:ext uri="{FF2B5EF4-FFF2-40B4-BE49-F238E27FC236}">
                <a16:creationId xmlns:a16="http://schemas.microsoft.com/office/drawing/2014/main" id="{0465B6E4-18F2-95A7-347E-8804DAEAB22E}"/>
              </a:ext>
              <a:ext uri="{C183D7F6-B498-43B3-948B-1728B52AA6E4}">
                <adec:decorative xmlns:adec="http://schemas.microsoft.com/office/drawing/2017/decorative" val="1"/>
              </a:ext>
            </a:extLst>
          </p:cNvPr>
          <p:cNvSpPr>
            <a:spLocks noGrp="1"/>
          </p:cNvSpPr>
          <p:nvPr>
            <p:ph type="body" sz="quarter" idx="38" hasCustomPrompt="1"/>
          </p:nvPr>
        </p:nvSpPr>
        <p:spPr>
          <a:xfrm>
            <a:off x="5320353" y="3427799"/>
            <a:ext cx="762000" cy="7632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0" name="Icon Placeholder 3">
            <a:extLst>
              <a:ext uri="{FF2B5EF4-FFF2-40B4-BE49-F238E27FC236}">
                <a16:creationId xmlns:a16="http://schemas.microsoft.com/office/drawing/2014/main" id="{8307C47E-7694-CDC3-3639-2696282587C2}"/>
              </a:ext>
              <a:ext uri="{C183D7F6-B498-43B3-948B-1728B52AA6E4}">
                <adec:decorative xmlns:adec="http://schemas.microsoft.com/office/drawing/2017/decorative" val="0"/>
              </a:ext>
            </a:extLst>
          </p:cNvPr>
          <p:cNvSpPr>
            <a:spLocks noGrp="1"/>
          </p:cNvSpPr>
          <p:nvPr>
            <p:ph type="pic" sz="quarter" idx="39" hasCustomPrompt="1"/>
          </p:nvPr>
        </p:nvSpPr>
        <p:spPr>
          <a:xfrm>
            <a:off x="5366053" y="3501390"/>
            <a:ext cx="670601" cy="616018"/>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11" name="Text Placeholder 5">
            <a:extLst>
              <a:ext uri="{FF2B5EF4-FFF2-40B4-BE49-F238E27FC236}">
                <a16:creationId xmlns:a16="http://schemas.microsoft.com/office/drawing/2014/main" id="{2BD83FD8-2B2F-40AE-8461-FF24D2583D82}"/>
              </a:ext>
            </a:extLst>
          </p:cNvPr>
          <p:cNvSpPr>
            <a:spLocks noGrp="1"/>
          </p:cNvSpPr>
          <p:nvPr>
            <p:ph type="body" sz="quarter" idx="40" hasCustomPrompt="1"/>
          </p:nvPr>
        </p:nvSpPr>
        <p:spPr>
          <a:xfrm>
            <a:off x="5324903" y="4429167"/>
            <a:ext cx="1904999" cy="657183"/>
          </a:xfrm>
        </p:spPr>
        <p:txBody>
          <a:bodyPr/>
          <a:lstStyle>
            <a:lvl1pPr marL="0" indent="0">
              <a:lnSpc>
                <a:spcPct val="100000"/>
              </a:lnSpc>
              <a:buFont typeface="Arial" panose="020B0604020202020204" pitchFamily="34" charset="0"/>
              <a:buNone/>
              <a:defRPr b="1"/>
            </a:lvl1pPr>
            <a:lvl2pPr>
              <a:defRPr/>
            </a:lvl2pPr>
            <a:lvl3pPr>
              <a:buClr>
                <a:schemeClr val="bg1"/>
              </a:buClr>
              <a:defRPr/>
            </a:lvl3pPr>
          </a:lstStyle>
          <a:p>
            <a:pPr lvl="0"/>
            <a:r>
              <a:rPr lang="en-GB"/>
              <a:t>Lorem ipsum dolor sit </a:t>
            </a:r>
            <a:r>
              <a:rPr lang="en-GB" err="1"/>
              <a:t>amet</a:t>
            </a:r>
            <a:endParaRPr lang="en-GB"/>
          </a:p>
        </p:txBody>
      </p:sp>
      <p:sp>
        <p:nvSpPr>
          <p:cNvPr id="12" name="Circle 4">
            <a:extLst>
              <a:ext uri="{FF2B5EF4-FFF2-40B4-BE49-F238E27FC236}">
                <a16:creationId xmlns:a16="http://schemas.microsoft.com/office/drawing/2014/main" id="{FCB298C6-4F95-789E-F364-14C1F7BF9340}"/>
              </a:ext>
              <a:ext uri="{C183D7F6-B498-43B3-948B-1728B52AA6E4}">
                <adec:decorative xmlns:adec="http://schemas.microsoft.com/office/drawing/2017/decorative" val="1"/>
              </a:ext>
            </a:extLst>
          </p:cNvPr>
          <p:cNvSpPr>
            <a:spLocks noGrp="1"/>
          </p:cNvSpPr>
          <p:nvPr>
            <p:ph type="body" sz="quarter" idx="41" hasCustomPrompt="1"/>
          </p:nvPr>
        </p:nvSpPr>
        <p:spPr>
          <a:xfrm>
            <a:off x="7614947" y="3427799"/>
            <a:ext cx="762000" cy="7632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3" name="Icon Placeholder 4">
            <a:extLst>
              <a:ext uri="{FF2B5EF4-FFF2-40B4-BE49-F238E27FC236}">
                <a16:creationId xmlns:a16="http://schemas.microsoft.com/office/drawing/2014/main" id="{2AAF3ED7-EC53-6D3C-A2E8-5E73053E617E}"/>
              </a:ext>
              <a:ext uri="{C183D7F6-B498-43B3-948B-1728B52AA6E4}">
                <adec:decorative xmlns:adec="http://schemas.microsoft.com/office/drawing/2017/decorative" val="0"/>
              </a:ext>
            </a:extLst>
          </p:cNvPr>
          <p:cNvSpPr>
            <a:spLocks noGrp="1"/>
          </p:cNvSpPr>
          <p:nvPr>
            <p:ph type="pic" sz="quarter" idx="42" hasCustomPrompt="1"/>
          </p:nvPr>
        </p:nvSpPr>
        <p:spPr>
          <a:xfrm>
            <a:off x="7660647" y="3501390"/>
            <a:ext cx="670601" cy="616018"/>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14" name="Text Placeholder 6">
            <a:extLst>
              <a:ext uri="{FF2B5EF4-FFF2-40B4-BE49-F238E27FC236}">
                <a16:creationId xmlns:a16="http://schemas.microsoft.com/office/drawing/2014/main" id="{58A8B611-15B0-FFBD-B4DF-CBBE933D5581}"/>
              </a:ext>
            </a:extLst>
          </p:cNvPr>
          <p:cNvSpPr>
            <a:spLocks noGrp="1"/>
          </p:cNvSpPr>
          <p:nvPr>
            <p:ph type="body" sz="quarter" idx="43" hasCustomPrompt="1"/>
          </p:nvPr>
        </p:nvSpPr>
        <p:spPr>
          <a:xfrm>
            <a:off x="7619497" y="4429167"/>
            <a:ext cx="1904999" cy="657183"/>
          </a:xfrm>
        </p:spPr>
        <p:txBody>
          <a:bodyPr/>
          <a:lstStyle>
            <a:lvl1pPr marL="0" indent="0">
              <a:lnSpc>
                <a:spcPct val="100000"/>
              </a:lnSpc>
              <a:buFont typeface="Arial" panose="020B0604020202020204" pitchFamily="34" charset="0"/>
              <a:buNone/>
              <a:defRPr b="1"/>
            </a:lvl1pPr>
            <a:lvl2pPr>
              <a:defRPr/>
            </a:lvl2pPr>
            <a:lvl3pPr>
              <a:buClr>
                <a:schemeClr val="bg1"/>
              </a:buClr>
              <a:defRPr/>
            </a:lvl3pPr>
          </a:lstStyle>
          <a:p>
            <a:pPr lvl="0"/>
            <a:r>
              <a:rPr lang="en-GB"/>
              <a:t>Lorem ipsum dolor sit </a:t>
            </a:r>
            <a:r>
              <a:rPr lang="en-GB" err="1"/>
              <a:t>amet</a:t>
            </a:r>
            <a:endParaRPr lang="en-GB"/>
          </a:p>
        </p:txBody>
      </p:sp>
      <p:sp>
        <p:nvSpPr>
          <p:cNvPr id="21" name="Picture Placeholder">
            <a:extLst>
              <a:ext uri="{FF2B5EF4-FFF2-40B4-BE49-F238E27FC236}">
                <a16:creationId xmlns:a16="http://schemas.microsoft.com/office/drawing/2014/main" id="{CA735993-5F73-5911-DFF8-CEEA77DB9A4D}"/>
              </a:ext>
              <a:ext uri="{C183D7F6-B498-43B3-948B-1728B52AA6E4}">
                <adec:decorative xmlns:adec="http://schemas.microsoft.com/office/drawing/2017/decorative" val="0"/>
              </a:ext>
            </a:extLst>
          </p:cNvPr>
          <p:cNvSpPr>
            <a:spLocks noGrp="1"/>
          </p:cNvSpPr>
          <p:nvPr userDrawn="1">
            <p:ph type="pic" sz="quarter" idx="29" hasCustomPrompt="1"/>
          </p:nvPr>
        </p:nvSpPr>
        <p:spPr>
          <a:xfrm>
            <a:off x="9906000" y="-1"/>
            <a:ext cx="2286000" cy="6858001"/>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2" name="Faded Pink Shape">
            <a:extLst>
              <a:ext uri="{FF2B5EF4-FFF2-40B4-BE49-F238E27FC236}">
                <a16:creationId xmlns:a16="http://schemas.microsoft.com/office/drawing/2014/main" id="{109D645A-A435-B18A-447F-A47DC23433BB}"/>
              </a:ext>
              <a:ext uri="{C183D7F6-B498-43B3-948B-1728B52AA6E4}">
                <adec:decorative xmlns:adec="http://schemas.microsoft.com/office/drawing/2017/decorative" val="1"/>
              </a:ext>
            </a:extLst>
          </p:cNvPr>
          <p:cNvSpPr>
            <a:spLocks noGrp="1"/>
          </p:cNvSpPr>
          <p:nvPr userDrawn="1">
            <p:ph type="body" sz="quarter" idx="31" hasCustomPrompt="1"/>
          </p:nvPr>
        </p:nvSpPr>
        <p:spPr>
          <a:xfrm>
            <a:off x="9906000" y="-1"/>
            <a:ext cx="762000" cy="6095999"/>
          </a:xfrm>
          <a:solidFill>
            <a:srgbClr val="F9C0B4">
              <a:alpha val="52000"/>
            </a:srgb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A2A6EE14-D9D6-F0F8-5011-3C5E02523E3C}"/>
              </a:ext>
              <a:ext uri="{C183D7F6-B498-43B3-948B-1728B52AA6E4}">
                <adec:decorative xmlns:adec="http://schemas.microsoft.com/office/drawing/2017/decorative" val="0"/>
              </a:ext>
            </a:extLst>
          </p:cNvPr>
          <p:cNvSpPr>
            <a:spLocks noGrp="1"/>
          </p:cNvSpPr>
          <p:nvPr userDrawn="1">
            <p:ph type="sldNum" sz="quarter" idx="11"/>
          </p:nvPr>
        </p:nvSpPr>
        <p:spPr/>
        <p:txBody>
          <a:body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73B3FDA7-7E38-77CD-517F-83217939C941}"/>
              </a:ext>
              <a:ext uri="{C183D7F6-B498-43B3-948B-1728B52AA6E4}">
                <adec:decorative xmlns:adec="http://schemas.microsoft.com/office/drawing/2017/decorative" val="1"/>
              </a:ext>
            </a:extLst>
          </p:cNvPr>
          <p:cNvSpPr>
            <a:spLocks noGrp="1"/>
          </p:cNvSpPr>
          <p:nvPr>
            <p:ph type="body" sz="quarter" idx="44" hasCustomPrompt="1"/>
          </p:nvPr>
        </p:nvSpPr>
        <p:spPr>
          <a:xfrm>
            <a:off x="-2481943" y="-2"/>
            <a:ext cx="2304143" cy="22479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Choose icons relevant to the content. Icons can be found in the PowerPoint user guide, as well as the Brand Hub.</a:t>
            </a:r>
            <a:br>
              <a:rPr lang="en-GB"/>
            </a:br>
            <a:r>
              <a:rPr lang="en-GB"/>
              <a:t>This template tip can be deleted.</a:t>
            </a:r>
          </a:p>
        </p:txBody>
      </p:sp>
    </p:spTree>
    <p:extLst>
      <p:ext uri="{BB962C8B-B14F-4D97-AF65-F5344CB8AC3E}">
        <p14:creationId xmlns:p14="http://schemas.microsoft.com/office/powerpoint/2010/main" val="425251654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x Images with 3x Icon Bullets">
    <p:spTree>
      <p:nvGrpSpPr>
        <p:cNvPr id="1" name=""/>
        <p:cNvGrpSpPr/>
        <p:nvPr/>
      </p:nvGrpSpPr>
      <p:grpSpPr>
        <a:xfrm>
          <a:off x="0" y="0"/>
          <a:ext cx="0" cy="0"/>
          <a:chOff x="0" y="0"/>
          <a:chExt cx="0" cy="0"/>
        </a:xfrm>
      </p:grpSpPr>
      <p:sp>
        <p:nvSpPr>
          <p:cNvPr id="37" name="Title Placeholder 1">
            <a:extLst>
              <a:ext uri="{FF2B5EF4-FFF2-40B4-BE49-F238E27FC236}">
                <a16:creationId xmlns:a16="http://schemas.microsoft.com/office/drawing/2014/main" id="{E99ECFD3-72AA-924F-3072-4DDC841119CB}"/>
              </a:ext>
            </a:extLst>
          </p:cNvPr>
          <p:cNvSpPr>
            <a:spLocks noGrp="1"/>
          </p:cNvSpPr>
          <p:nvPr>
            <p:ph type="title" hasCustomPrompt="1"/>
          </p:nvPr>
        </p:nvSpPr>
        <p:spPr>
          <a:xfrm>
            <a:off x="6858000" y="460889"/>
            <a:ext cx="4572000" cy="748785"/>
          </a:xfrm>
        </p:spPr>
        <p:txBody>
          <a:bodyPr/>
          <a:lstStyle>
            <a:lvl1pPr>
              <a:defRPr>
                <a:solidFill>
                  <a:schemeClr val="tx2"/>
                </a:solidFill>
              </a:defRPr>
            </a:lvl1pPr>
          </a:lstStyle>
          <a:p>
            <a:r>
              <a:rPr lang="en-US"/>
              <a:t>Add slide title over one or two lines</a:t>
            </a:r>
          </a:p>
        </p:txBody>
      </p:sp>
      <p:sp>
        <p:nvSpPr>
          <p:cNvPr id="38" name="Circle 1">
            <a:extLst>
              <a:ext uri="{FF2B5EF4-FFF2-40B4-BE49-F238E27FC236}">
                <a16:creationId xmlns:a16="http://schemas.microsoft.com/office/drawing/2014/main" id="{5AE91238-13B7-714A-F6DE-53B05DF13CBD}"/>
              </a:ext>
              <a:ext uri="{C183D7F6-B498-43B3-948B-1728B52AA6E4}">
                <adec:decorative xmlns:adec="http://schemas.microsoft.com/office/drawing/2017/decorative" val="1"/>
              </a:ext>
            </a:extLst>
          </p:cNvPr>
          <p:cNvSpPr>
            <a:spLocks noGrp="1"/>
          </p:cNvSpPr>
          <p:nvPr>
            <p:ph type="body" sz="quarter" idx="32" hasCustomPrompt="1"/>
          </p:nvPr>
        </p:nvSpPr>
        <p:spPr>
          <a:xfrm>
            <a:off x="6856185" y="1890716"/>
            <a:ext cx="1144800" cy="11448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9" name="Icon Placeholder 1">
            <a:extLst>
              <a:ext uri="{FF2B5EF4-FFF2-40B4-BE49-F238E27FC236}">
                <a16:creationId xmlns:a16="http://schemas.microsoft.com/office/drawing/2014/main" id="{BC679194-9FFB-8AEE-C2FF-188DF06E85A9}"/>
              </a:ext>
              <a:ext uri="{C183D7F6-B498-43B3-948B-1728B52AA6E4}">
                <adec:decorative xmlns:adec="http://schemas.microsoft.com/office/drawing/2017/decorative" val="0"/>
              </a:ext>
            </a:extLst>
          </p:cNvPr>
          <p:cNvSpPr>
            <a:spLocks noGrp="1"/>
          </p:cNvSpPr>
          <p:nvPr>
            <p:ph type="pic" sz="quarter" idx="33" hasCustomPrompt="1"/>
          </p:nvPr>
        </p:nvSpPr>
        <p:spPr>
          <a:xfrm>
            <a:off x="6937672" y="2012160"/>
            <a:ext cx="981827" cy="901912"/>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40" name="Text Placeholder 2">
            <a:extLst>
              <a:ext uri="{FF2B5EF4-FFF2-40B4-BE49-F238E27FC236}">
                <a16:creationId xmlns:a16="http://schemas.microsoft.com/office/drawing/2014/main" id="{A1C7DF4F-D409-6709-AB4F-E58A65628DFB}"/>
              </a:ext>
            </a:extLst>
          </p:cNvPr>
          <p:cNvSpPr>
            <a:spLocks noGrp="1"/>
          </p:cNvSpPr>
          <p:nvPr>
            <p:ph type="body" sz="quarter" idx="34" hasCustomPrompt="1"/>
          </p:nvPr>
        </p:nvSpPr>
        <p:spPr>
          <a:xfrm>
            <a:off x="8382009" y="2037404"/>
            <a:ext cx="3047991" cy="843304"/>
          </a:xfrm>
        </p:spPr>
        <p:txBody>
          <a:bodyPr anchor="ctr"/>
          <a:lstStyle>
            <a:lvl1pPr marL="0" indent="0">
              <a:lnSpc>
                <a:spcPct val="100000"/>
              </a:lnSpc>
              <a:buFont typeface="Arial" panose="020B0604020202020204" pitchFamily="34" charset="0"/>
              <a:buNone/>
              <a:defRPr b="0"/>
            </a:lvl1pPr>
            <a:lvl2pPr>
              <a:defRPr/>
            </a:lvl2pPr>
            <a:lvl3pPr>
              <a:buClr>
                <a:schemeClr val="bg1"/>
              </a:buClr>
              <a:defRPr/>
            </a:lvl3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a:t>
            </a:r>
          </a:p>
        </p:txBody>
      </p:sp>
      <p:sp>
        <p:nvSpPr>
          <p:cNvPr id="43" name="Circle 2">
            <a:extLst>
              <a:ext uri="{FF2B5EF4-FFF2-40B4-BE49-F238E27FC236}">
                <a16:creationId xmlns:a16="http://schemas.microsoft.com/office/drawing/2014/main" id="{2CDA305F-3F1E-E8AD-4AE6-BC6F4BE85F5B}"/>
              </a:ext>
              <a:ext uri="{C183D7F6-B498-43B3-948B-1728B52AA6E4}">
                <adec:decorative xmlns:adec="http://schemas.microsoft.com/office/drawing/2017/decorative" val="1"/>
              </a:ext>
            </a:extLst>
          </p:cNvPr>
          <p:cNvSpPr>
            <a:spLocks noGrp="1"/>
          </p:cNvSpPr>
          <p:nvPr>
            <p:ph type="body" sz="quarter" idx="35" hasCustomPrompt="1"/>
          </p:nvPr>
        </p:nvSpPr>
        <p:spPr>
          <a:xfrm>
            <a:off x="6856185" y="3425303"/>
            <a:ext cx="1144800" cy="11448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4" name="Icon Placeholder 2">
            <a:extLst>
              <a:ext uri="{FF2B5EF4-FFF2-40B4-BE49-F238E27FC236}">
                <a16:creationId xmlns:a16="http://schemas.microsoft.com/office/drawing/2014/main" id="{E5630B95-9CFC-0B34-90BB-64498D241CC5}"/>
              </a:ext>
              <a:ext uri="{C183D7F6-B498-43B3-948B-1728B52AA6E4}">
                <adec:decorative xmlns:adec="http://schemas.microsoft.com/office/drawing/2017/decorative" val="0"/>
              </a:ext>
            </a:extLst>
          </p:cNvPr>
          <p:cNvSpPr>
            <a:spLocks noGrp="1"/>
          </p:cNvSpPr>
          <p:nvPr>
            <p:ph type="pic" sz="quarter" idx="36" hasCustomPrompt="1"/>
          </p:nvPr>
        </p:nvSpPr>
        <p:spPr>
          <a:xfrm>
            <a:off x="6937672" y="3546747"/>
            <a:ext cx="981827" cy="901912"/>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45" name="Text Placeholder 3">
            <a:extLst>
              <a:ext uri="{FF2B5EF4-FFF2-40B4-BE49-F238E27FC236}">
                <a16:creationId xmlns:a16="http://schemas.microsoft.com/office/drawing/2014/main" id="{595BA553-FE66-C50A-1DC5-7F096F184483}"/>
              </a:ext>
            </a:extLst>
          </p:cNvPr>
          <p:cNvSpPr>
            <a:spLocks noGrp="1"/>
          </p:cNvSpPr>
          <p:nvPr>
            <p:ph type="body" sz="quarter" idx="37" hasCustomPrompt="1"/>
          </p:nvPr>
        </p:nvSpPr>
        <p:spPr>
          <a:xfrm>
            <a:off x="8382009" y="3571991"/>
            <a:ext cx="3047991" cy="843304"/>
          </a:xfrm>
        </p:spPr>
        <p:txBody>
          <a:bodyPr anchor="ctr"/>
          <a:lstStyle>
            <a:lvl1pPr marL="0" indent="0">
              <a:lnSpc>
                <a:spcPct val="100000"/>
              </a:lnSpc>
              <a:buFont typeface="Arial" panose="020B0604020202020204" pitchFamily="34" charset="0"/>
              <a:buNone/>
              <a:defRPr b="0"/>
            </a:lvl1pPr>
            <a:lvl2pPr>
              <a:defRPr/>
            </a:lvl2pPr>
            <a:lvl3pPr>
              <a:buClr>
                <a:schemeClr val="bg1"/>
              </a:buClr>
              <a:defRPr/>
            </a:lvl3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a:t>
            </a:r>
          </a:p>
        </p:txBody>
      </p:sp>
      <p:sp>
        <p:nvSpPr>
          <p:cNvPr id="46" name="Circle 3">
            <a:extLst>
              <a:ext uri="{FF2B5EF4-FFF2-40B4-BE49-F238E27FC236}">
                <a16:creationId xmlns:a16="http://schemas.microsoft.com/office/drawing/2014/main" id="{C8E85800-761B-D9D4-3729-2023E686DE10}"/>
              </a:ext>
              <a:ext uri="{C183D7F6-B498-43B3-948B-1728B52AA6E4}">
                <adec:decorative xmlns:adec="http://schemas.microsoft.com/office/drawing/2017/decorative" val="1"/>
              </a:ext>
            </a:extLst>
          </p:cNvPr>
          <p:cNvSpPr>
            <a:spLocks noGrp="1"/>
          </p:cNvSpPr>
          <p:nvPr>
            <p:ph type="body" sz="quarter" idx="38" hasCustomPrompt="1"/>
          </p:nvPr>
        </p:nvSpPr>
        <p:spPr>
          <a:xfrm>
            <a:off x="6856185" y="4959890"/>
            <a:ext cx="1144800" cy="11448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7" name="Icon Placeholder 3">
            <a:extLst>
              <a:ext uri="{FF2B5EF4-FFF2-40B4-BE49-F238E27FC236}">
                <a16:creationId xmlns:a16="http://schemas.microsoft.com/office/drawing/2014/main" id="{20B1054F-7352-3988-12B0-36C33EA5E739}"/>
              </a:ext>
              <a:ext uri="{C183D7F6-B498-43B3-948B-1728B52AA6E4}">
                <adec:decorative xmlns:adec="http://schemas.microsoft.com/office/drawing/2017/decorative" val="0"/>
              </a:ext>
            </a:extLst>
          </p:cNvPr>
          <p:cNvSpPr>
            <a:spLocks noGrp="1"/>
          </p:cNvSpPr>
          <p:nvPr>
            <p:ph type="pic" sz="quarter" idx="39" hasCustomPrompt="1"/>
          </p:nvPr>
        </p:nvSpPr>
        <p:spPr>
          <a:xfrm>
            <a:off x="6937672" y="5081334"/>
            <a:ext cx="981827" cy="901912"/>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48" name="Text Placeholder 4">
            <a:extLst>
              <a:ext uri="{FF2B5EF4-FFF2-40B4-BE49-F238E27FC236}">
                <a16:creationId xmlns:a16="http://schemas.microsoft.com/office/drawing/2014/main" id="{6A2AEAAE-5178-9D9D-6D7C-444B6281C631}"/>
              </a:ext>
            </a:extLst>
          </p:cNvPr>
          <p:cNvSpPr>
            <a:spLocks noGrp="1"/>
          </p:cNvSpPr>
          <p:nvPr>
            <p:ph type="body" sz="quarter" idx="40" hasCustomPrompt="1"/>
          </p:nvPr>
        </p:nvSpPr>
        <p:spPr>
          <a:xfrm>
            <a:off x="8382009" y="5106578"/>
            <a:ext cx="3047991" cy="843304"/>
          </a:xfrm>
        </p:spPr>
        <p:txBody>
          <a:bodyPr anchor="ctr"/>
          <a:lstStyle>
            <a:lvl1pPr marL="0" indent="0">
              <a:lnSpc>
                <a:spcPct val="100000"/>
              </a:lnSpc>
              <a:buFont typeface="Arial" panose="020B0604020202020204" pitchFamily="34" charset="0"/>
              <a:buNone/>
              <a:defRPr b="0"/>
            </a:lvl1pPr>
            <a:lvl2pPr>
              <a:defRPr/>
            </a:lvl2pPr>
            <a:lvl3pPr>
              <a:buClr>
                <a:schemeClr val="bg1"/>
              </a:buClr>
              <a:defRPr/>
            </a:lvl3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a:t>
            </a:r>
          </a:p>
        </p:txBody>
      </p:sp>
      <p:sp>
        <p:nvSpPr>
          <p:cNvPr id="5" name="Picture Placeholder Back">
            <a:extLst>
              <a:ext uri="{FF2B5EF4-FFF2-40B4-BE49-F238E27FC236}">
                <a16:creationId xmlns:a16="http://schemas.microsoft.com/office/drawing/2014/main" id="{63D92F8F-5139-18DD-9536-AD7A78414921}"/>
              </a:ext>
              <a:ext uri="{C183D7F6-B498-43B3-948B-1728B52AA6E4}">
                <adec:decorative xmlns:adec="http://schemas.microsoft.com/office/drawing/2017/decorative" val="0"/>
              </a:ext>
            </a:extLst>
          </p:cNvPr>
          <p:cNvSpPr>
            <a:spLocks noGrp="1"/>
          </p:cNvSpPr>
          <p:nvPr>
            <p:ph type="pic" sz="quarter" idx="41" hasCustomPrompt="1"/>
          </p:nvPr>
        </p:nvSpPr>
        <p:spPr>
          <a:xfrm>
            <a:off x="0" y="380999"/>
            <a:ext cx="5339740" cy="6476999"/>
          </a:xfrm>
          <a:solidFill>
            <a:schemeClr val="accent3"/>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34" name="Picture Placeholder Front">
            <a:extLst>
              <a:ext uri="{FF2B5EF4-FFF2-40B4-BE49-F238E27FC236}">
                <a16:creationId xmlns:a16="http://schemas.microsoft.com/office/drawing/2014/main" id="{72A42E89-D2D1-7E49-3823-5CB0B335C183}"/>
              </a:ext>
              <a:ext uri="{C183D7F6-B498-43B3-948B-1728B52AA6E4}">
                <adec:decorative xmlns:adec="http://schemas.microsoft.com/office/drawing/2017/decorative" val="0"/>
              </a:ext>
            </a:extLst>
          </p:cNvPr>
          <p:cNvSpPr>
            <a:spLocks noGrp="1"/>
          </p:cNvSpPr>
          <p:nvPr>
            <p:ph type="pic" sz="quarter" idx="30" hasCustomPrompt="1"/>
          </p:nvPr>
        </p:nvSpPr>
        <p:spPr>
          <a:xfrm>
            <a:off x="1904992" y="762000"/>
            <a:ext cx="4191001" cy="4953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36" name="Yellow Shape">
            <a:extLst>
              <a:ext uri="{FF2B5EF4-FFF2-40B4-BE49-F238E27FC236}">
                <a16:creationId xmlns:a16="http://schemas.microsoft.com/office/drawing/2014/main" id="{621D55EB-A765-C542-0250-5EBB2D457389}"/>
              </a:ext>
              <a:ext uri="{C183D7F6-B498-43B3-948B-1728B52AA6E4}">
                <adec:decorative xmlns:adec="http://schemas.microsoft.com/office/drawing/2017/decorative" val="1"/>
              </a:ext>
            </a:extLst>
          </p:cNvPr>
          <p:cNvSpPr>
            <a:spLocks noGrp="1"/>
          </p:cNvSpPr>
          <p:nvPr>
            <p:ph type="body" sz="quarter" idx="31" hasCustomPrompt="1"/>
          </p:nvPr>
        </p:nvSpPr>
        <p:spPr>
          <a:xfrm>
            <a:off x="-5308" y="4952998"/>
            <a:ext cx="1142999" cy="1905001"/>
          </a:xfrm>
          <a:solidFill>
            <a:srgbClr val="F4EF4D">
              <a:alpha val="90000"/>
            </a:srgb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9750EB5E-0519-A92A-7F54-12B8A4D98AF2}"/>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55F22787-0337-6C1B-FD4A-66295F0D8284}"/>
              </a:ext>
              <a:ext uri="{C183D7F6-B498-43B3-948B-1728B52AA6E4}">
                <adec:decorative xmlns:adec="http://schemas.microsoft.com/office/drawing/2017/decorative" val="1"/>
              </a:ext>
            </a:extLst>
          </p:cNvPr>
          <p:cNvSpPr>
            <a:spLocks noGrp="1"/>
          </p:cNvSpPr>
          <p:nvPr>
            <p:ph type="body" sz="quarter" idx="42" hasCustomPrompt="1"/>
          </p:nvPr>
        </p:nvSpPr>
        <p:spPr>
          <a:xfrm>
            <a:off x="-2481943" y="-2"/>
            <a:ext cx="2304143" cy="22479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Choose icons relevant to the content. Icons can be found in the PowerPoint user guide, as well as the Brand Hub.</a:t>
            </a:r>
            <a:br>
              <a:rPr lang="en-GB"/>
            </a:br>
            <a:r>
              <a:rPr lang="en-GB"/>
              <a:t>This template tip can be deleted.</a:t>
            </a:r>
          </a:p>
        </p:txBody>
      </p:sp>
    </p:spTree>
    <p:extLst>
      <p:ext uri="{BB962C8B-B14F-4D97-AF65-F5344CB8AC3E}">
        <p14:creationId xmlns:p14="http://schemas.microsoft.com/office/powerpoint/2010/main" val="64609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ppt_x"/>
                                          </p:val>
                                        </p:tav>
                                        <p:tav tm="100000">
                                          <p:val>
                                            <p:strVal val="#ppt_x"/>
                                          </p:val>
                                        </p:tav>
                                      </p:tavLst>
                                    </p:anim>
                                    <p:anim calcmode="lin" valueType="num">
                                      <p:cBhvr additive="base">
                                        <p:cTn id="12" dur="10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anim calcmode="lin" valueType="num">
                                      <p:cBhvr additive="base">
                                        <p:cTn id="15" dur="1000" fill="hold"/>
                                        <p:tgtEl>
                                          <p:spTgt spid="36"/>
                                        </p:tgtEl>
                                        <p:attrNameLst>
                                          <p:attrName>ppt_x</p:attrName>
                                        </p:attrNameLst>
                                      </p:cBhvr>
                                      <p:tavLst>
                                        <p:tav tm="0">
                                          <p:val>
                                            <p:strVal val="#ppt_x"/>
                                          </p:val>
                                        </p:tav>
                                        <p:tav tm="100000">
                                          <p:val>
                                            <p:strVal val="#ppt_x"/>
                                          </p:val>
                                        </p:tav>
                                      </p:tavLst>
                                    </p:anim>
                                    <p:anim calcmode="lin" valueType="num">
                                      <p:cBhvr additive="base">
                                        <p:cTn id="16" dur="10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4" grpId="0" animBg="1"/>
      <p:bldP spid="36" grpId="0" animBg="1">
        <p:tmplLst>
          <p:tmpl>
            <p:tnLst>
              <p:par>
                <p:cTn presetID="2" presetClass="entr" presetSubtype="4" decel="5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3">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D619BD-DBA0-0845-3BE1-02D19CC78285}"/>
              </a:ext>
            </a:extLst>
          </p:cNvPr>
          <p:cNvSpPr>
            <a:spLocks noGrp="1"/>
          </p:cNvSpPr>
          <p:nvPr>
            <p:ph type="title" hasCustomPrompt="1"/>
          </p:nvPr>
        </p:nvSpPr>
        <p:spPr>
          <a:xfrm>
            <a:off x="768350" y="4536688"/>
            <a:ext cx="4034970" cy="1151083"/>
          </a:xfrm>
        </p:spPr>
        <p:txBody>
          <a:bodyPr/>
          <a:lstStyle>
            <a:lvl1pPr>
              <a:lnSpc>
                <a:spcPct val="85000"/>
              </a:lnSpc>
              <a:defRPr sz="4400"/>
            </a:lvl1pPr>
          </a:lstStyle>
          <a:p>
            <a:r>
              <a:rPr lang="en-GB"/>
              <a:t>Presentation title goes here</a:t>
            </a:r>
          </a:p>
        </p:txBody>
      </p:sp>
      <p:sp>
        <p:nvSpPr>
          <p:cNvPr id="17" name="Subtitle Placeholder 2">
            <a:extLst>
              <a:ext uri="{FF2B5EF4-FFF2-40B4-BE49-F238E27FC236}">
                <a16:creationId xmlns:a16="http://schemas.microsoft.com/office/drawing/2014/main" id="{A218CCBE-EA40-E284-71FF-133674BC55DC}"/>
              </a:ext>
            </a:extLst>
          </p:cNvPr>
          <p:cNvSpPr>
            <a:spLocks noGrp="1"/>
          </p:cNvSpPr>
          <p:nvPr>
            <p:ph type="body" sz="quarter" idx="32" hasCustomPrompt="1"/>
          </p:nvPr>
        </p:nvSpPr>
        <p:spPr>
          <a:xfrm>
            <a:off x="768350" y="5836949"/>
            <a:ext cx="4034970" cy="309058"/>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sp>
        <p:nvSpPr>
          <p:cNvPr id="14" name="Picture Placeholder Left">
            <a:extLst>
              <a:ext uri="{FF2B5EF4-FFF2-40B4-BE49-F238E27FC236}">
                <a16:creationId xmlns:a16="http://schemas.microsoft.com/office/drawing/2014/main" id="{1553844A-CE99-1894-E84F-B20E4D2D5E83}"/>
              </a:ext>
              <a:ext uri="{C183D7F6-B498-43B3-948B-1728B52AA6E4}">
                <adec:decorative xmlns:adec="http://schemas.microsoft.com/office/drawing/2017/decorative" val="0"/>
              </a:ext>
            </a:extLst>
          </p:cNvPr>
          <p:cNvSpPr>
            <a:spLocks noGrp="1"/>
          </p:cNvSpPr>
          <p:nvPr>
            <p:ph type="pic" sz="quarter" idx="29" hasCustomPrompt="1"/>
          </p:nvPr>
        </p:nvSpPr>
        <p:spPr>
          <a:xfrm>
            <a:off x="0" y="0"/>
            <a:ext cx="6852426" cy="3809999"/>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18" name="Indigo Shape">
            <a:extLst>
              <a:ext uri="{FF2B5EF4-FFF2-40B4-BE49-F238E27FC236}">
                <a16:creationId xmlns:a16="http://schemas.microsoft.com/office/drawing/2014/main" id="{B0CC592E-BE00-CFA8-748D-FB8197C78CAD}"/>
              </a:ext>
              <a:ext uri="{C183D7F6-B498-43B3-948B-1728B52AA6E4}">
                <adec:decorative xmlns:adec="http://schemas.microsoft.com/office/drawing/2017/decorative" val="1"/>
              </a:ext>
            </a:extLst>
          </p:cNvPr>
          <p:cNvSpPr>
            <a:spLocks noGrp="1"/>
          </p:cNvSpPr>
          <p:nvPr>
            <p:ph type="body" sz="quarter" idx="33" hasCustomPrompt="1"/>
          </p:nvPr>
        </p:nvSpPr>
        <p:spPr>
          <a:xfrm>
            <a:off x="4953000" y="381001"/>
            <a:ext cx="3429000" cy="4188896"/>
          </a:xfrm>
          <a:solidFill>
            <a:schemeClr val="accent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9" name="Picture Placeholder Middle">
            <a:extLst>
              <a:ext uri="{FF2B5EF4-FFF2-40B4-BE49-F238E27FC236}">
                <a16:creationId xmlns:a16="http://schemas.microsoft.com/office/drawing/2014/main" id="{B53AECE6-CCCF-04DA-BA96-ED12C825C050}"/>
              </a:ext>
              <a:ext uri="{C183D7F6-B498-43B3-948B-1728B52AA6E4}">
                <adec:decorative xmlns:adec="http://schemas.microsoft.com/office/drawing/2017/decorative" val="0"/>
              </a:ext>
            </a:extLst>
          </p:cNvPr>
          <p:cNvSpPr>
            <a:spLocks noGrp="1"/>
          </p:cNvSpPr>
          <p:nvPr>
            <p:ph type="pic" sz="quarter" idx="36" hasCustomPrompt="1"/>
          </p:nvPr>
        </p:nvSpPr>
        <p:spPr>
          <a:xfrm>
            <a:off x="2286000" y="1143002"/>
            <a:ext cx="5334000" cy="3045892"/>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10" name="Picture Placeholder Right">
            <a:extLst>
              <a:ext uri="{FF2B5EF4-FFF2-40B4-BE49-F238E27FC236}">
                <a16:creationId xmlns:a16="http://schemas.microsoft.com/office/drawing/2014/main" id="{765008DB-75AE-BCFA-EE40-FC4A78FF028A}"/>
              </a:ext>
              <a:ext uri="{C183D7F6-B498-43B3-948B-1728B52AA6E4}">
                <adec:decorative xmlns:adec="http://schemas.microsoft.com/office/drawing/2017/decorative" val="0"/>
              </a:ext>
            </a:extLst>
          </p:cNvPr>
          <p:cNvSpPr>
            <a:spLocks noGrp="1"/>
          </p:cNvSpPr>
          <p:nvPr>
            <p:ph type="pic" sz="quarter" idx="37" hasCustomPrompt="1"/>
          </p:nvPr>
        </p:nvSpPr>
        <p:spPr>
          <a:xfrm>
            <a:off x="5715000" y="1904997"/>
            <a:ext cx="6477000" cy="4572003"/>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pic>
        <p:nvPicPr>
          <p:cNvPr id="3" name="Logo">
            <a:extLst>
              <a:ext uri="{FF2B5EF4-FFF2-40B4-BE49-F238E27FC236}">
                <a16:creationId xmlns:a16="http://schemas.microsoft.com/office/drawing/2014/main" id="{ECBABC71-441A-6AF3-662F-E24D83866EC8}"/>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72254" y="762000"/>
            <a:ext cx="2657746" cy="764102"/>
          </a:xfrm>
          <a:prstGeom prst="rect">
            <a:avLst/>
          </a:prstGeom>
        </p:spPr>
      </p:pic>
      <p:sp>
        <p:nvSpPr>
          <p:cNvPr id="4" name="Template Tip">
            <a:extLst>
              <a:ext uri="{FF2B5EF4-FFF2-40B4-BE49-F238E27FC236}">
                <a16:creationId xmlns:a16="http://schemas.microsoft.com/office/drawing/2014/main" id="{656276E6-FDE7-2315-9234-F739FE1C2FC1}"/>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92125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5" name="Reset Image Tip">
            <a:extLst>
              <a:ext uri="{FF2B5EF4-FFF2-40B4-BE49-F238E27FC236}">
                <a16:creationId xmlns:a16="http://schemas.microsoft.com/office/drawing/2014/main" id="{02F76819-C850-4C4F-A47D-C61DD9F57D7C}"/>
              </a:ext>
              <a:ext uri="{C183D7F6-B498-43B3-948B-1728B52AA6E4}">
                <adec:decorative xmlns:adec="http://schemas.microsoft.com/office/drawing/2017/decorative" val="1"/>
              </a:ext>
            </a:extLst>
          </p:cNvPr>
          <p:cNvSpPr>
            <a:spLocks noGrp="1"/>
          </p:cNvSpPr>
          <p:nvPr>
            <p:ph type="body" sz="quarter" idx="38" hasCustomPrompt="1"/>
          </p:nvPr>
        </p:nvSpPr>
        <p:spPr>
          <a:xfrm>
            <a:off x="-2481944" y="5042565"/>
            <a:ext cx="2304143" cy="948913"/>
          </a:xfrm>
          <a:blipFill>
            <a:blip r:embed="rId4"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2321658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 presetClass="emph" presetSubtype="0" fill="hold" grpId="1" nodeType="withEffect">
                                  <p:stCondLst>
                                    <p:cond delay="0"/>
                                  </p:stCondLst>
                                  <p:childTnLst>
                                    <p:animScale>
                                      <p:cBhvr>
                                        <p:cTn id="9" dur="10" fill="hold"/>
                                        <p:tgtEl>
                                          <p:spTgt spid="14"/>
                                        </p:tgtEl>
                                      </p:cBhvr>
                                      <p:by x="125000" y="125000"/>
                                    </p:animScale>
                                  </p:childTnLst>
                                </p:cTn>
                              </p:par>
                              <p:par>
                                <p:cTn id="10" presetID="6" presetClass="emph" presetSubtype="0" decel="100000" fill="hold" grpId="2" nodeType="withEffect">
                                  <p:stCondLst>
                                    <p:cond delay="0"/>
                                  </p:stCondLst>
                                  <p:childTnLst>
                                    <p:animScale>
                                      <p:cBhvr>
                                        <p:cTn id="11" dur="750" fill="hold"/>
                                        <p:tgtEl>
                                          <p:spTgt spid="14"/>
                                        </p:tgtEl>
                                      </p:cBhvr>
                                      <p:by x="80000" y="80000"/>
                                    </p:animScale>
                                  </p:childTnLst>
                                </p:cTn>
                              </p:par>
                              <p:par>
                                <p:cTn id="12" presetID="10" presetClass="entr" presetSubtype="0" fill="hold" grpId="0"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6" presetClass="emph" presetSubtype="0" fill="hold" grpId="1" nodeType="withEffect">
                                  <p:stCondLst>
                                    <p:cond delay="500"/>
                                  </p:stCondLst>
                                  <p:childTnLst>
                                    <p:animScale>
                                      <p:cBhvr>
                                        <p:cTn id="16" dur="10" fill="hold"/>
                                        <p:tgtEl>
                                          <p:spTgt spid="9"/>
                                        </p:tgtEl>
                                      </p:cBhvr>
                                      <p:by x="125000" y="125000"/>
                                    </p:animScale>
                                  </p:childTnLst>
                                </p:cTn>
                              </p:par>
                              <p:par>
                                <p:cTn id="17" presetID="6" presetClass="emph" presetSubtype="0" decel="100000" fill="hold" grpId="2" nodeType="withEffect">
                                  <p:stCondLst>
                                    <p:cond delay="500"/>
                                  </p:stCondLst>
                                  <p:childTnLst>
                                    <p:animScale>
                                      <p:cBhvr>
                                        <p:cTn id="18" dur="750" fill="hold"/>
                                        <p:tgtEl>
                                          <p:spTgt spid="9"/>
                                        </p:tgtEl>
                                      </p:cBhvr>
                                      <p:by x="80000" y="80000"/>
                                    </p:animScale>
                                  </p:childTnLst>
                                </p:cTn>
                              </p:par>
                              <p:par>
                                <p:cTn id="19" presetID="10" presetClass="entr" presetSubtype="0" fill="hold" grpId="0" nodeType="withEffect">
                                  <p:stCondLst>
                                    <p:cond delay="2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6" presetClass="emph" presetSubtype="0" fill="hold" grpId="1" nodeType="withEffect">
                                  <p:stCondLst>
                                    <p:cond delay="250"/>
                                  </p:stCondLst>
                                  <p:childTnLst>
                                    <p:animScale>
                                      <p:cBhvr>
                                        <p:cTn id="23" dur="10" fill="hold"/>
                                        <p:tgtEl>
                                          <p:spTgt spid="18"/>
                                        </p:tgtEl>
                                      </p:cBhvr>
                                      <p:by x="125000" y="125000"/>
                                    </p:animScale>
                                  </p:childTnLst>
                                </p:cTn>
                              </p:par>
                              <p:par>
                                <p:cTn id="24" presetID="6" presetClass="emph" presetSubtype="0" decel="100000" fill="hold" grpId="2" nodeType="withEffect">
                                  <p:stCondLst>
                                    <p:cond delay="250"/>
                                  </p:stCondLst>
                                  <p:childTnLst>
                                    <p:animScale>
                                      <p:cBhvr>
                                        <p:cTn id="25" dur="750" fill="hold"/>
                                        <p:tgtEl>
                                          <p:spTgt spid="18"/>
                                        </p:tgtEl>
                                      </p:cBhvr>
                                      <p:by x="80000" y="80000"/>
                                    </p:animScale>
                                  </p:childTnLst>
                                </p:cTn>
                              </p:par>
                              <p:par>
                                <p:cTn id="26" presetID="10" presetClass="entr" presetSubtype="0" fill="hold" grpId="0" nodeType="withEffect">
                                  <p:stCondLst>
                                    <p:cond delay="75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6" presetClass="emph" presetSubtype="0" fill="hold" grpId="1" nodeType="withEffect">
                                  <p:stCondLst>
                                    <p:cond delay="750"/>
                                  </p:stCondLst>
                                  <p:childTnLst>
                                    <p:animScale>
                                      <p:cBhvr>
                                        <p:cTn id="30" dur="10" fill="hold"/>
                                        <p:tgtEl>
                                          <p:spTgt spid="10"/>
                                        </p:tgtEl>
                                      </p:cBhvr>
                                      <p:by x="125000" y="125000"/>
                                    </p:animScale>
                                  </p:childTnLst>
                                </p:cTn>
                              </p:par>
                              <p:par>
                                <p:cTn id="31" presetID="6" presetClass="emph" presetSubtype="0" decel="100000" fill="hold" grpId="2" nodeType="withEffect">
                                  <p:stCondLst>
                                    <p:cond delay="750"/>
                                  </p:stCondLst>
                                  <p:childTnLst>
                                    <p:animScale>
                                      <p:cBhvr>
                                        <p:cTn id="32" dur="750" fill="hold"/>
                                        <p:tgtEl>
                                          <p:spTgt spid="10"/>
                                        </p:tgtEl>
                                      </p:cBhvr>
                                      <p:by x="80000" y="80000"/>
                                    </p:animScale>
                                  </p:childTnLst>
                                </p:cTn>
                              </p:par>
                              <p:par>
                                <p:cTn id="33" presetID="10" presetClass="entr" presetSubtype="0" fill="hold" grpId="0" nodeType="withEffect">
                                  <p:stCondLst>
                                    <p:cond delay="150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250"/>
                                        <p:tgtEl>
                                          <p:spTgt spid="2"/>
                                        </p:tgtEl>
                                      </p:cBhvr>
                                    </p:animEffect>
                                  </p:childTnLst>
                                </p:cTn>
                              </p:par>
                              <p:par>
                                <p:cTn id="36" presetID="42" presetClass="path" presetSubtype="0" decel="100000" fill="hold" grpId="1" nodeType="withEffect">
                                  <p:stCondLst>
                                    <p:cond delay="1500"/>
                                  </p:stCondLst>
                                  <p:childTnLst>
                                    <p:animMotion origin="layout" path="M -0.01719 -0.00023 L 4.375E-6 -3.7037E-7 " pathEditMode="relative" rAng="0" ptsTypes="AA">
                                      <p:cBhvr>
                                        <p:cTn id="37" dur="500" fill="hold"/>
                                        <p:tgtEl>
                                          <p:spTgt spid="2"/>
                                        </p:tgtEl>
                                        <p:attrNameLst>
                                          <p:attrName>ppt_x</p:attrName>
                                          <p:attrName>ppt_y</p:attrName>
                                        </p:attrNameLst>
                                      </p:cBhvr>
                                      <p:rCtr x="859" y="0"/>
                                    </p:animMotion>
                                  </p:childTnLst>
                                </p:cTn>
                              </p:par>
                              <p:par>
                                <p:cTn id="38" presetID="10" presetClass="entr" presetSubtype="0" fill="hold" grpId="0" nodeType="withEffect">
                                  <p:stCondLst>
                                    <p:cond delay="1500"/>
                                  </p:stCondLst>
                                  <p:childTnLst>
                                    <p:set>
                                      <p:cBhvr>
                                        <p:cTn id="39" dur="1" fill="hold">
                                          <p:stCondLst>
                                            <p:cond delay="0"/>
                                          </p:stCondLst>
                                        </p:cTn>
                                        <p:tgtEl>
                                          <p:spTgt spid="17">
                                            <p:txEl>
                                              <p:pRg st="0" end="0"/>
                                            </p:txEl>
                                          </p:spTgt>
                                        </p:tgtEl>
                                        <p:attrNameLst>
                                          <p:attrName>style.visibility</p:attrName>
                                        </p:attrNameLst>
                                      </p:cBhvr>
                                      <p:to>
                                        <p:strVal val="visible"/>
                                      </p:to>
                                    </p:set>
                                    <p:animEffect transition="in" filter="fade">
                                      <p:cBhvr>
                                        <p:cTn id="40" dur="250"/>
                                        <p:tgtEl>
                                          <p:spTgt spid="17">
                                            <p:txEl>
                                              <p:pRg st="0" end="0"/>
                                            </p:txEl>
                                          </p:spTgt>
                                        </p:tgtEl>
                                      </p:cBhvr>
                                    </p:animEffect>
                                  </p:childTnLst>
                                </p:cTn>
                              </p:par>
                              <p:par>
                                <p:cTn id="41" presetID="42" presetClass="path" presetSubtype="0" decel="100000" fill="hold" grpId="1" nodeType="withEffect">
                                  <p:stCondLst>
                                    <p:cond delay="1500"/>
                                  </p:stCondLst>
                                  <p:childTnLst>
                                    <p:animMotion origin="layout" path="M -0.01719 -0.00023 L -4.16667E-7 3.7037E-7 " pathEditMode="relative" rAng="0" ptsTypes="AA">
                                      <p:cBhvr>
                                        <p:cTn id="42" dur="500" fill="hold"/>
                                        <p:tgtEl>
                                          <p:spTgt spid="17">
                                            <p:txEl>
                                              <p:pRg st="0" end="0"/>
                                            </p:txEl>
                                          </p:spTgt>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7" grpId="0" build="p">
        <p:tmplLst>
          <p:tmpl lvl="1">
            <p:tnLst>
              <p:par>
                <p:cTn presetID="10" presetClass="entr" presetSubtype="0" fill="hold" nodeType="withEffect">
                  <p:stCondLst>
                    <p:cond delay="1500"/>
                  </p:stCondLst>
                  <p:childTnLst>
                    <p:set>
                      <p:cBhvr>
                        <p:cTn dur="1" fill="hold">
                          <p:stCondLst>
                            <p:cond delay="0"/>
                          </p:stCondLst>
                        </p:cTn>
                        <p:tgtEl>
                          <p:spTgt spid="17"/>
                        </p:tgtEl>
                        <p:attrNameLst>
                          <p:attrName>style.visibility</p:attrName>
                        </p:attrNameLst>
                      </p:cBhvr>
                      <p:to>
                        <p:strVal val="visible"/>
                      </p:to>
                    </p:set>
                    <p:animEffect transition="in" filter="fade">
                      <p:cBhvr>
                        <p:cTn dur="250"/>
                        <p:tgtEl>
                          <p:spTgt spid="17"/>
                        </p:tgtEl>
                      </p:cBhvr>
                    </p:animEffect>
                  </p:childTnLst>
                </p:cTn>
              </p:par>
            </p:tnLst>
          </p:tmpl>
        </p:tmplLst>
      </p:bldP>
      <p:bldP spid="17" grpId="1" build="p">
        <p:tmplLst>
          <p:tmpl lvl="1">
            <p:tnLst>
              <p:par>
                <p:cTn presetID="42" presetClass="path" presetSubtype="0" decel="100000" fill="hold" nodeType="withEffect">
                  <p:stCondLst>
                    <p:cond delay="1500"/>
                  </p:stCondLst>
                  <p:childTnLst>
                    <p:animMotion origin="layout" path="M -0.01719 -0.00023 L -4.16667E-7 3.7037E-7 " pathEditMode="relative" rAng="0" ptsTypes="AA">
                      <p:cBhvr>
                        <p:cTn dur="500" fill="hold"/>
                        <p:tgtEl>
                          <p:spTgt spid="17"/>
                        </p:tgtEl>
                        <p:attrNameLst>
                          <p:attrName>ppt_x</p:attrName>
                          <p:attrName>ppt_y</p:attrName>
                        </p:attrNameLst>
                      </p:cBhvr>
                      <p:rCtr x="859" y="0"/>
                    </p:animMotion>
                  </p:childTnLst>
                </p:cTn>
              </p:par>
            </p:tnLst>
          </p:tmpl>
        </p:tmplLst>
      </p:bldP>
      <p:bldP spid="14" grpId="0" animBg="1"/>
      <p:bldP spid="14" grpId="1" animBg="1"/>
      <p:bldP spid="14" grpId="2" animBg="1"/>
      <p:bldP spid="18" grpId="0" animBg="1">
        <p:tmplLst>
          <p:tmpl>
            <p:tnLst>
              <p:par>
                <p:cTn presetID="10" presetClass="entr" presetSubtype="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8" grpId="1" animBg="1"/>
      <p:bldP spid="18" grpId="2" animBg="1"/>
      <p:bldP spid="9" grpId="0" animBg="1"/>
      <p:bldP spid="9" grpId="1" animBg="1"/>
      <p:bldP spid="9" grpId="2" animBg="1"/>
      <p:bldP spid="10" grpId="0" animBg="1"/>
      <p:bldP spid="10" grpId="1" animBg="1"/>
      <p:bldP spid="10" grpId="2" animBg="1"/>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Quote &amp; Custom Image">
    <p:bg>
      <p:bgPr>
        <a:solidFill>
          <a:schemeClr val="bg1"/>
        </a:solidFill>
        <a:effectLst/>
      </p:bgPr>
    </p:bg>
    <p:spTree>
      <p:nvGrpSpPr>
        <p:cNvPr id="1" name=""/>
        <p:cNvGrpSpPr/>
        <p:nvPr/>
      </p:nvGrpSpPr>
      <p:grpSpPr>
        <a:xfrm>
          <a:off x="0" y="0"/>
          <a:ext cx="0" cy="0"/>
          <a:chOff x="0" y="0"/>
          <a:chExt cx="0" cy="0"/>
        </a:xfrm>
      </p:grpSpPr>
      <p:sp>
        <p:nvSpPr>
          <p:cNvPr id="27" name="Title Placeholder 1">
            <a:extLst>
              <a:ext uri="{FF2B5EF4-FFF2-40B4-BE49-F238E27FC236}">
                <a16:creationId xmlns:a16="http://schemas.microsoft.com/office/drawing/2014/main" id="{537C3EA7-3AFE-CE0A-3D89-314104D8A6A1}"/>
              </a:ext>
            </a:extLst>
          </p:cNvPr>
          <p:cNvSpPr>
            <a:spLocks noGrp="1"/>
          </p:cNvSpPr>
          <p:nvPr>
            <p:ph type="title" hasCustomPrompt="1"/>
          </p:nvPr>
        </p:nvSpPr>
        <p:spPr>
          <a:xfrm>
            <a:off x="762000" y="460889"/>
            <a:ext cx="4826000" cy="748785"/>
          </a:xfrm>
        </p:spPr>
        <p:txBody>
          <a:bodyPr/>
          <a:lstStyle>
            <a:lvl1pPr>
              <a:defRPr>
                <a:solidFill>
                  <a:schemeClr val="tx2"/>
                </a:solidFill>
              </a:defRPr>
            </a:lvl1pPr>
          </a:lstStyle>
          <a:p>
            <a:r>
              <a:rPr lang="en-US"/>
              <a:t>Add slide title over one or two lines</a:t>
            </a:r>
          </a:p>
        </p:txBody>
      </p:sp>
      <p:sp>
        <p:nvSpPr>
          <p:cNvPr id="28" name="Text Placeholder 2">
            <a:extLst>
              <a:ext uri="{FF2B5EF4-FFF2-40B4-BE49-F238E27FC236}">
                <a16:creationId xmlns:a16="http://schemas.microsoft.com/office/drawing/2014/main" id="{CD796A66-2E6D-A9B4-6F37-E4C7EAE0ACAB}"/>
              </a:ext>
            </a:extLst>
          </p:cNvPr>
          <p:cNvSpPr>
            <a:spLocks noGrp="1"/>
          </p:cNvSpPr>
          <p:nvPr>
            <p:ph type="body" sz="quarter" idx="12" hasCustomPrompt="1"/>
          </p:nvPr>
        </p:nvSpPr>
        <p:spPr>
          <a:xfrm>
            <a:off x="761999" y="1479309"/>
            <a:ext cx="4825999" cy="24895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a:t>
            </a:r>
          </a:p>
          <a:p>
            <a:pPr lvl="1"/>
            <a:r>
              <a:rPr lang="en-GB"/>
              <a:t>Second level</a:t>
            </a:r>
          </a:p>
          <a:p>
            <a:pPr lvl="2"/>
            <a:r>
              <a:rPr lang="en-GB"/>
              <a:t>Third level</a:t>
            </a:r>
          </a:p>
          <a:p>
            <a:pPr lvl="3"/>
            <a:r>
              <a:rPr lang="en-GB"/>
              <a:t>Fourth level</a:t>
            </a:r>
          </a:p>
          <a:p>
            <a:pPr lvl="4"/>
            <a:r>
              <a:rPr lang="en-GB"/>
              <a:t>Fifth level</a:t>
            </a:r>
          </a:p>
        </p:txBody>
      </p:sp>
      <p:sp>
        <p:nvSpPr>
          <p:cNvPr id="58" name="Bright Indigo Circle 1">
            <a:extLst>
              <a:ext uri="{FF2B5EF4-FFF2-40B4-BE49-F238E27FC236}">
                <a16:creationId xmlns:a16="http://schemas.microsoft.com/office/drawing/2014/main" id="{394FBF6F-38FF-7E15-8904-F9261E14C2A3}"/>
              </a:ext>
              <a:ext uri="{C183D7F6-B498-43B3-948B-1728B52AA6E4}">
                <adec:decorative xmlns:adec="http://schemas.microsoft.com/office/drawing/2017/decorative" val="1"/>
              </a:ext>
            </a:extLst>
          </p:cNvPr>
          <p:cNvSpPr>
            <a:spLocks noGrp="1"/>
          </p:cNvSpPr>
          <p:nvPr>
            <p:ph type="body" sz="quarter" idx="44" hasCustomPrompt="1"/>
          </p:nvPr>
        </p:nvSpPr>
        <p:spPr>
          <a:xfrm>
            <a:off x="761999" y="4212601"/>
            <a:ext cx="1522800" cy="1522800"/>
          </a:xfrm>
          <a:prstGeom prst="ellipse">
            <a:avLst/>
          </a:prstGeom>
          <a:solidFill>
            <a:schemeClr val="accent1"/>
          </a:solidFill>
        </p:spPr>
        <p:txBody>
          <a:bodyPr anchor="ctr"/>
          <a:lstStyle>
            <a:lvl1pPr marL="0" indent="0" algn="ctr">
              <a:buFont typeface="Arial" panose="020B0604020202020204" pitchFamily="34" charset="0"/>
              <a:buNone/>
              <a:defRPr sz="3200">
                <a:solidFill>
                  <a:schemeClr val="accent1"/>
                </a:solidFill>
                <a:latin typeface="+mj-lt"/>
              </a:defRPr>
            </a:lvl1pPr>
          </a:lstStyle>
          <a:p>
            <a:pPr lvl="0"/>
            <a:r>
              <a:rPr lang="en-GB"/>
              <a:t> </a:t>
            </a:r>
          </a:p>
        </p:txBody>
      </p:sp>
      <p:sp>
        <p:nvSpPr>
          <p:cNvPr id="59" name="Violet Circle 1">
            <a:extLst>
              <a:ext uri="{FF2B5EF4-FFF2-40B4-BE49-F238E27FC236}">
                <a16:creationId xmlns:a16="http://schemas.microsoft.com/office/drawing/2014/main" id="{80F824CA-D6EE-D9B0-2D0A-AEC161E65A35}"/>
              </a:ext>
              <a:ext uri="{C183D7F6-B498-43B3-948B-1728B52AA6E4}">
                <adec:decorative xmlns:adec="http://schemas.microsoft.com/office/drawing/2017/decorative" val="1"/>
              </a:ext>
            </a:extLst>
          </p:cNvPr>
          <p:cNvSpPr>
            <a:spLocks noGrp="1"/>
          </p:cNvSpPr>
          <p:nvPr>
            <p:ph type="body" sz="quarter" idx="45" hasCustomPrompt="1"/>
          </p:nvPr>
        </p:nvSpPr>
        <p:spPr>
          <a:xfrm>
            <a:off x="2108498" y="4593602"/>
            <a:ext cx="760799" cy="760799"/>
          </a:xfrm>
          <a:prstGeom prst="ellipse">
            <a:avLst/>
          </a:prstGeom>
          <a:solidFill>
            <a:schemeClr val="accent3"/>
          </a:solidFill>
        </p:spPr>
        <p:txBody>
          <a:bodyPr anchor="ctr"/>
          <a:lstStyle>
            <a:lvl1pPr marL="0" indent="0" algn="ctr">
              <a:buFont typeface="Arial" panose="020B0604020202020204" pitchFamily="34" charset="0"/>
              <a:buNone/>
              <a:defRPr sz="1800">
                <a:solidFill>
                  <a:schemeClr val="accent3"/>
                </a:solidFill>
                <a:latin typeface="+mj-lt"/>
              </a:defRPr>
            </a:lvl1pPr>
          </a:lstStyle>
          <a:p>
            <a:pPr lvl="0"/>
            <a:r>
              <a:rPr lang="en-GB"/>
              <a:t> </a:t>
            </a:r>
          </a:p>
        </p:txBody>
      </p:sp>
      <p:sp>
        <p:nvSpPr>
          <p:cNvPr id="9" name="Text Placeholder 3">
            <a:extLst>
              <a:ext uri="{FF2B5EF4-FFF2-40B4-BE49-F238E27FC236}">
                <a16:creationId xmlns:a16="http://schemas.microsoft.com/office/drawing/2014/main" id="{8A1E4611-284C-E3A5-3C54-C2C9BF4A80C8}"/>
              </a:ext>
            </a:extLst>
          </p:cNvPr>
          <p:cNvSpPr>
            <a:spLocks noGrp="1"/>
          </p:cNvSpPr>
          <p:nvPr>
            <p:ph type="body" sz="quarter" idx="51" hasCustomPrompt="1"/>
          </p:nvPr>
        </p:nvSpPr>
        <p:spPr>
          <a:xfrm>
            <a:off x="1113263" y="4656501"/>
            <a:ext cx="812800" cy="635000"/>
          </a:xfrm>
        </p:spPr>
        <p:txBody>
          <a:bodyPr anchor="ctr"/>
          <a:lstStyle>
            <a:lvl1pPr marL="0" indent="0" algn="ctr">
              <a:buFont typeface="Arial" panose="020B0604020202020204" pitchFamily="34" charset="0"/>
              <a:buNone/>
              <a:defRPr sz="3200">
                <a:solidFill>
                  <a:schemeClr val="bg1"/>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65" name="Bright Indigo Circle 2">
            <a:extLst>
              <a:ext uri="{FF2B5EF4-FFF2-40B4-BE49-F238E27FC236}">
                <a16:creationId xmlns:a16="http://schemas.microsoft.com/office/drawing/2014/main" id="{537DCFDB-1632-1384-4FA4-AEFE1C78F400}"/>
              </a:ext>
              <a:ext uri="{C183D7F6-B498-43B3-948B-1728B52AA6E4}">
                <adec:decorative xmlns:adec="http://schemas.microsoft.com/office/drawing/2017/decorative" val="1"/>
              </a:ext>
            </a:extLst>
          </p:cNvPr>
          <p:cNvSpPr>
            <a:spLocks noGrp="1"/>
          </p:cNvSpPr>
          <p:nvPr>
            <p:ph type="body" sz="quarter" idx="48" hasCustomPrompt="1"/>
          </p:nvPr>
        </p:nvSpPr>
        <p:spPr>
          <a:xfrm>
            <a:off x="3047999" y="4212601"/>
            <a:ext cx="1522800" cy="1522800"/>
          </a:xfrm>
          <a:prstGeom prst="ellipse">
            <a:avLst/>
          </a:prstGeom>
          <a:solidFill>
            <a:schemeClr val="accent1"/>
          </a:solidFill>
        </p:spPr>
        <p:txBody>
          <a:bodyPr anchor="ctr"/>
          <a:lstStyle>
            <a:lvl1pPr marL="0" indent="0" algn="ctr">
              <a:buFont typeface="Arial" panose="020B0604020202020204" pitchFamily="34" charset="0"/>
              <a:buNone/>
              <a:defRPr sz="3200">
                <a:solidFill>
                  <a:schemeClr val="accent1"/>
                </a:solidFill>
                <a:latin typeface="+mj-lt"/>
              </a:defRPr>
            </a:lvl1pPr>
          </a:lstStyle>
          <a:p>
            <a:pPr lvl="0"/>
            <a:r>
              <a:rPr lang="en-GB"/>
              <a:t> </a:t>
            </a:r>
          </a:p>
        </p:txBody>
      </p:sp>
      <p:sp>
        <p:nvSpPr>
          <p:cNvPr id="11" name="Text Placeholder 4">
            <a:extLst>
              <a:ext uri="{FF2B5EF4-FFF2-40B4-BE49-F238E27FC236}">
                <a16:creationId xmlns:a16="http://schemas.microsoft.com/office/drawing/2014/main" id="{41DB2786-1CA8-F408-AF5E-81C76EB1C4F3}"/>
              </a:ext>
            </a:extLst>
          </p:cNvPr>
          <p:cNvSpPr>
            <a:spLocks noGrp="1"/>
          </p:cNvSpPr>
          <p:nvPr>
            <p:ph type="body" sz="quarter" idx="53" hasCustomPrompt="1"/>
          </p:nvPr>
        </p:nvSpPr>
        <p:spPr>
          <a:xfrm>
            <a:off x="2293539" y="4808933"/>
            <a:ext cx="395724" cy="330135"/>
          </a:xfrm>
        </p:spPr>
        <p:txBody>
          <a:bodyPr anchor="ctr"/>
          <a:lstStyle>
            <a:lvl1pPr marL="0" indent="0" algn="ctr">
              <a:buFont typeface="Arial" panose="020B0604020202020204" pitchFamily="34" charset="0"/>
              <a:buNone/>
              <a:defRPr sz="1800">
                <a:solidFill>
                  <a:schemeClr val="tx1"/>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63" name="Violet Circle 2">
            <a:extLst>
              <a:ext uri="{FF2B5EF4-FFF2-40B4-BE49-F238E27FC236}">
                <a16:creationId xmlns:a16="http://schemas.microsoft.com/office/drawing/2014/main" id="{FDE00D42-709B-26EB-28EE-241993B44F7E}"/>
              </a:ext>
              <a:ext uri="{C183D7F6-B498-43B3-948B-1728B52AA6E4}">
                <adec:decorative xmlns:adec="http://schemas.microsoft.com/office/drawing/2017/decorative" val="1"/>
              </a:ext>
            </a:extLst>
          </p:cNvPr>
          <p:cNvSpPr>
            <a:spLocks noGrp="1"/>
          </p:cNvSpPr>
          <p:nvPr>
            <p:ph type="body" sz="quarter" idx="46" hasCustomPrompt="1"/>
          </p:nvPr>
        </p:nvSpPr>
        <p:spPr>
          <a:xfrm>
            <a:off x="4394498" y="4593602"/>
            <a:ext cx="760799" cy="760799"/>
          </a:xfrm>
          <a:prstGeom prst="ellipse">
            <a:avLst/>
          </a:prstGeom>
          <a:solidFill>
            <a:schemeClr val="accent3"/>
          </a:solidFill>
        </p:spPr>
        <p:txBody>
          <a:bodyPr anchor="ctr"/>
          <a:lstStyle>
            <a:lvl1pPr marL="0" indent="0" algn="ctr">
              <a:buFont typeface="Arial" panose="020B0604020202020204" pitchFamily="34" charset="0"/>
              <a:buNone/>
              <a:defRPr sz="1800">
                <a:solidFill>
                  <a:schemeClr val="accent3"/>
                </a:solidFill>
                <a:latin typeface="+mj-lt"/>
              </a:defRPr>
            </a:lvl1pPr>
          </a:lstStyle>
          <a:p>
            <a:pPr lvl="0"/>
            <a:r>
              <a:rPr lang="en-GB"/>
              <a:t> </a:t>
            </a:r>
          </a:p>
        </p:txBody>
      </p:sp>
      <p:sp>
        <p:nvSpPr>
          <p:cNvPr id="57" name="Text Placeholder 5">
            <a:extLst>
              <a:ext uri="{FF2B5EF4-FFF2-40B4-BE49-F238E27FC236}">
                <a16:creationId xmlns:a16="http://schemas.microsoft.com/office/drawing/2014/main" id="{104B207A-D86C-0CB1-A1F4-62865CDDA21C}"/>
              </a:ext>
            </a:extLst>
          </p:cNvPr>
          <p:cNvSpPr>
            <a:spLocks noGrp="1"/>
          </p:cNvSpPr>
          <p:nvPr>
            <p:ph type="body" sz="quarter" idx="43" hasCustomPrompt="1"/>
          </p:nvPr>
        </p:nvSpPr>
        <p:spPr>
          <a:xfrm>
            <a:off x="761999" y="5965002"/>
            <a:ext cx="1655931" cy="346441"/>
          </a:xfrm>
        </p:spPr>
        <p:txBody>
          <a:bodyPr/>
          <a:lstStyle>
            <a:lvl1pPr marL="0" indent="0">
              <a:lnSpc>
                <a:spcPct val="100000"/>
              </a:lnSpc>
              <a:buFont typeface="Arial" panose="020B0604020202020204" pitchFamily="34" charset="0"/>
              <a:buNone/>
              <a:defRPr sz="1200" b="0">
                <a:solidFill>
                  <a:schemeClr val="tx1"/>
                </a:solidFill>
              </a:defRPr>
            </a:lvl1pPr>
            <a:lvl2pPr>
              <a:defRPr/>
            </a:lvl2pPr>
            <a:lvl3pPr>
              <a:buClr>
                <a:schemeClr val="bg1"/>
              </a:buClr>
              <a:defRPr/>
            </a:lvl3pPr>
          </a:lstStyle>
          <a:p>
            <a:pPr lvl="0"/>
            <a:r>
              <a:rPr lang="da-DK"/>
              <a:t>Lorem ipsum dolor sit amet, adipiscing elit. </a:t>
            </a:r>
          </a:p>
        </p:txBody>
      </p:sp>
      <p:sp>
        <p:nvSpPr>
          <p:cNvPr id="10" name="Text Placeholder 6">
            <a:extLst>
              <a:ext uri="{FF2B5EF4-FFF2-40B4-BE49-F238E27FC236}">
                <a16:creationId xmlns:a16="http://schemas.microsoft.com/office/drawing/2014/main" id="{B165F45F-37FD-A370-EE47-5FBF8894ACE3}"/>
              </a:ext>
            </a:extLst>
          </p:cNvPr>
          <p:cNvSpPr>
            <a:spLocks noGrp="1"/>
          </p:cNvSpPr>
          <p:nvPr>
            <p:ph type="body" sz="quarter" idx="52" hasCustomPrompt="1"/>
          </p:nvPr>
        </p:nvSpPr>
        <p:spPr>
          <a:xfrm>
            <a:off x="3407076" y="4656501"/>
            <a:ext cx="812800" cy="635000"/>
          </a:xfrm>
        </p:spPr>
        <p:txBody>
          <a:bodyPr anchor="ctr"/>
          <a:lstStyle>
            <a:lvl1pPr marL="0" indent="0" algn="ctr">
              <a:buFont typeface="Arial" panose="020B0604020202020204" pitchFamily="34" charset="0"/>
              <a:buNone/>
              <a:defRPr sz="3200">
                <a:solidFill>
                  <a:schemeClr val="bg1"/>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12" name="Text Placeholder 7">
            <a:extLst>
              <a:ext uri="{FF2B5EF4-FFF2-40B4-BE49-F238E27FC236}">
                <a16:creationId xmlns:a16="http://schemas.microsoft.com/office/drawing/2014/main" id="{D4606184-BF59-D1A5-5760-E1966B670CF3}"/>
              </a:ext>
            </a:extLst>
          </p:cNvPr>
          <p:cNvSpPr>
            <a:spLocks noGrp="1"/>
          </p:cNvSpPr>
          <p:nvPr>
            <p:ph type="body" sz="quarter" idx="54" hasCustomPrompt="1"/>
          </p:nvPr>
        </p:nvSpPr>
        <p:spPr>
          <a:xfrm>
            <a:off x="4577035" y="4808933"/>
            <a:ext cx="395724" cy="330135"/>
          </a:xfrm>
        </p:spPr>
        <p:txBody>
          <a:bodyPr anchor="ctr"/>
          <a:lstStyle>
            <a:lvl1pPr marL="0" indent="0" algn="ctr">
              <a:buFont typeface="Arial" panose="020B0604020202020204" pitchFamily="34" charset="0"/>
              <a:buNone/>
              <a:defRPr sz="1800">
                <a:solidFill>
                  <a:schemeClr val="tx1"/>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64" name="Text Placeholder 8">
            <a:extLst>
              <a:ext uri="{FF2B5EF4-FFF2-40B4-BE49-F238E27FC236}">
                <a16:creationId xmlns:a16="http://schemas.microsoft.com/office/drawing/2014/main" id="{EC4FC544-673C-85DB-C4D7-D2DE2D24A2CB}"/>
              </a:ext>
            </a:extLst>
          </p:cNvPr>
          <p:cNvSpPr>
            <a:spLocks noGrp="1"/>
          </p:cNvSpPr>
          <p:nvPr>
            <p:ph type="body" sz="quarter" idx="47" hasCustomPrompt="1"/>
          </p:nvPr>
        </p:nvSpPr>
        <p:spPr>
          <a:xfrm>
            <a:off x="3047999" y="5965002"/>
            <a:ext cx="1655931" cy="346441"/>
          </a:xfrm>
        </p:spPr>
        <p:txBody>
          <a:bodyPr/>
          <a:lstStyle>
            <a:lvl1pPr marL="0" indent="0">
              <a:lnSpc>
                <a:spcPct val="100000"/>
              </a:lnSpc>
              <a:buFont typeface="Arial" panose="020B0604020202020204" pitchFamily="34" charset="0"/>
              <a:buNone/>
              <a:defRPr sz="1200" b="0">
                <a:solidFill>
                  <a:schemeClr val="tx1"/>
                </a:solidFill>
              </a:defRPr>
            </a:lvl1pPr>
            <a:lvl2pPr>
              <a:defRPr/>
            </a:lvl2pPr>
            <a:lvl3pPr>
              <a:buClr>
                <a:schemeClr val="bg1"/>
              </a:buClr>
              <a:defRPr/>
            </a:lvl3pPr>
          </a:lstStyle>
          <a:p>
            <a:pPr lvl="0"/>
            <a:r>
              <a:rPr lang="da-DK"/>
              <a:t>Lorem ipsum dolor sit amet, adipiscing elit. </a:t>
            </a:r>
          </a:p>
        </p:txBody>
      </p:sp>
      <p:sp>
        <p:nvSpPr>
          <p:cNvPr id="5" name="Picture Placeholder">
            <a:extLst>
              <a:ext uri="{FF2B5EF4-FFF2-40B4-BE49-F238E27FC236}">
                <a16:creationId xmlns:a16="http://schemas.microsoft.com/office/drawing/2014/main" id="{B05D06CA-0308-3FE8-54BA-100901E08CA3}"/>
              </a:ext>
              <a:ext uri="{C183D7F6-B498-43B3-948B-1728B52AA6E4}">
                <adec:decorative xmlns:adec="http://schemas.microsoft.com/office/drawing/2017/decorative" val="0"/>
              </a:ext>
            </a:extLst>
          </p:cNvPr>
          <p:cNvSpPr>
            <a:spLocks noGrp="1"/>
          </p:cNvSpPr>
          <p:nvPr>
            <p:ph type="pic" sz="quarter" idx="49" hasCustomPrompt="1"/>
          </p:nvPr>
        </p:nvSpPr>
        <p:spPr>
          <a:xfrm>
            <a:off x="6095996" y="-1"/>
            <a:ext cx="5715515" cy="6476998"/>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7" name="Faded Red Shape">
            <a:extLst>
              <a:ext uri="{FF2B5EF4-FFF2-40B4-BE49-F238E27FC236}">
                <a16:creationId xmlns:a16="http://schemas.microsoft.com/office/drawing/2014/main" id="{12C8450C-FD92-6A64-0515-B69C5104BEE9}"/>
              </a:ext>
              <a:ext uri="{C183D7F6-B498-43B3-948B-1728B52AA6E4}">
                <adec:decorative xmlns:adec="http://schemas.microsoft.com/office/drawing/2017/decorative" val="1"/>
              </a:ext>
            </a:extLst>
          </p:cNvPr>
          <p:cNvSpPr>
            <a:spLocks noGrp="1"/>
          </p:cNvSpPr>
          <p:nvPr>
            <p:ph type="body" sz="quarter" idx="50" hasCustomPrompt="1"/>
          </p:nvPr>
        </p:nvSpPr>
        <p:spPr>
          <a:xfrm>
            <a:off x="6095994" y="3000373"/>
            <a:ext cx="3095400" cy="3857627"/>
          </a:xfrm>
          <a:solidFill>
            <a:srgbClr val="FF2D2D">
              <a:alpha val="75000"/>
            </a:srgb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6" name="White Shape">
            <a:extLst>
              <a:ext uri="{FF2B5EF4-FFF2-40B4-BE49-F238E27FC236}">
                <a16:creationId xmlns:a16="http://schemas.microsoft.com/office/drawing/2014/main" id="{F4C41200-7D7A-2F4B-536A-38BB9D5F60F5}"/>
              </a:ext>
              <a:ext uri="{C183D7F6-B498-43B3-948B-1728B52AA6E4}">
                <adec:decorative xmlns:adec="http://schemas.microsoft.com/office/drawing/2017/decorative" val="1"/>
              </a:ext>
            </a:extLst>
          </p:cNvPr>
          <p:cNvSpPr>
            <a:spLocks noGrp="1"/>
          </p:cNvSpPr>
          <p:nvPr>
            <p:ph type="body" sz="quarter" idx="31" hasCustomPrompt="1"/>
          </p:nvPr>
        </p:nvSpPr>
        <p:spPr>
          <a:xfrm>
            <a:off x="6095995" y="3416200"/>
            <a:ext cx="2669385" cy="3441800"/>
          </a:xfr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53" name="Text Placeholder 9">
            <a:extLst>
              <a:ext uri="{FF2B5EF4-FFF2-40B4-BE49-F238E27FC236}">
                <a16:creationId xmlns:a16="http://schemas.microsoft.com/office/drawing/2014/main" id="{2BB96D53-917A-669B-01B6-719CC72AA0DA}"/>
              </a:ext>
            </a:extLst>
          </p:cNvPr>
          <p:cNvSpPr>
            <a:spLocks noGrp="1"/>
          </p:cNvSpPr>
          <p:nvPr>
            <p:ph type="body" sz="quarter" idx="40" hasCustomPrompt="1"/>
          </p:nvPr>
        </p:nvSpPr>
        <p:spPr>
          <a:xfrm>
            <a:off x="6364560" y="3727912"/>
            <a:ext cx="2169840" cy="2234985"/>
          </a:xfrm>
        </p:spPr>
        <p:txBody>
          <a:bodyPr/>
          <a:lstStyle>
            <a:lvl1pPr marL="0" indent="0">
              <a:lnSpc>
                <a:spcPct val="100000"/>
              </a:lnSpc>
              <a:buFont typeface="Arial" panose="020B0604020202020204" pitchFamily="34" charset="0"/>
              <a:buNone/>
              <a:defRPr b="1">
                <a:solidFill>
                  <a:schemeClr val="tx2"/>
                </a:solidFill>
              </a:defRPr>
            </a:lvl1pPr>
            <a:lvl2pPr>
              <a:defRPr/>
            </a:lvl2pPr>
            <a:lvl3pPr>
              <a:buClr>
                <a:schemeClr val="bg1"/>
              </a:buClr>
              <a:defRPr/>
            </a:lvl3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incididunt</a:t>
            </a:r>
            <a:r>
              <a:rPr lang="en-GB"/>
              <a:t> </a:t>
            </a:r>
            <a:r>
              <a:rPr lang="en-GB" err="1"/>
              <a:t>ut</a:t>
            </a:r>
            <a:r>
              <a:rPr lang="en-GB"/>
              <a:t> labore et dolore. </a:t>
            </a:r>
            <a:r>
              <a:rPr lang="nb-NO"/>
              <a:t>Ut enim ad.</a:t>
            </a:r>
            <a:r>
              <a:rPr lang="en-GB"/>
              <a:t>”</a:t>
            </a:r>
          </a:p>
        </p:txBody>
      </p:sp>
      <p:sp>
        <p:nvSpPr>
          <p:cNvPr id="56" name="Text Placeholder 10">
            <a:extLst>
              <a:ext uri="{FF2B5EF4-FFF2-40B4-BE49-F238E27FC236}">
                <a16:creationId xmlns:a16="http://schemas.microsoft.com/office/drawing/2014/main" id="{98FC4896-D91A-A7DC-E26D-5BD535C91E24}"/>
              </a:ext>
            </a:extLst>
          </p:cNvPr>
          <p:cNvSpPr>
            <a:spLocks noGrp="1"/>
          </p:cNvSpPr>
          <p:nvPr>
            <p:ph type="body" sz="quarter" idx="42" hasCustomPrompt="1"/>
          </p:nvPr>
        </p:nvSpPr>
        <p:spPr>
          <a:xfrm>
            <a:off x="6726067" y="6130557"/>
            <a:ext cx="1808333" cy="346441"/>
          </a:xfrm>
        </p:spPr>
        <p:txBody>
          <a:bodyPr/>
          <a:lstStyle>
            <a:lvl1pPr marL="0" indent="0">
              <a:lnSpc>
                <a:spcPct val="90000"/>
              </a:lnSpc>
              <a:buFont typeface="Arial" panose="020B0604020202020204" pitchFamily="34" charset="0"/>
              <a:buNone/>
              <a:defRPr sz="1200" b="0">
                <a:solidFill>
                  <a:schemeClr val="tx1"/>
                </a:solidFill>
              </a:defRPr>
            </a:lvl1pPr>
            <a:lvl2pPr>
              <a:defRPr/>
            </a:lvl2pPr>
            <a:lvl3pPr>
              <a:buClr>
                <a:schemeClr val="bg1"/>
              </a:buClr>
              <a:defRPr/>
            </a:lvl3pPr>
          </a:lstStyle>
          <a:p>
            <a:pPr lvl="0"/>
            <a:r>
              <a:rPr lang="en-GB"/>
              <a:t>Name, Job title</a:t>
            </a:r>
          </a:p>
        </p:txBody>
      </p:sp>
      <p:sp>
        <p:nvSpPr>
          <p:cNvPr id="55" name="Super Symbol Graphic">
            <a:extLst>
              <a:ext uri="{FF2B5EF4-FFF2-40B4-BE49-F238E27FC236}">
                <a16:creationId xmlns:a16="http://schemas.microsoft.com/office/drawing/2014/main" id="{8F15382F-E500-B3A9-E4B1-530D00B3059D}"/>
              </a:ext>
              <a:ext uri="{C183D7F6-B498-43B3-948B-1728B52AA6E4}">
                <adec:decorative xmlns:adec="http://schemas.microsoft.com/office/drawing/2017/decorative" val="1"/>
              </a:ext>
            </a:extLst>
          </p:cNvPr>
          <p:cNvSpPr>
            <a:spLocks noGrp="1"/>
          </p:cNvSpPr>
          <p:nvPr>
            <p:ph type="body" sz="quarter" idx="41" hasCustomPrompt="1"/>
          </p:nvPr>
        </p:nvSpPr>
        <p:spPr>
          <a:xfrm>
            <a:off x="6364560" y="6100417"/>
            <a:ext cx="226800" cy="226800"/>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lvl1pPr>
            <a:lvl2pPr marL="232200" indent="0">
              <a:buNone/>
              <a:defRPr/>
            </a:lvl2pPr>
            <a:lvl3pPr marL="462600" indent="0">
              <a:buNone/>
              <a:defRPr/>
            </a:lvl3pPr>
            <a:lvl4pPr marL="693000" indent="0">
              <a:buNone/>
              <a:defRPr/>
            </a:lvl4pPr>
            <a:lvl5pPr marL="923400" indent="0">
              <a:buNone/>
              <a:defRPr/>
            </a:lvl5pPr>
          </a:lstStyle>
          <a:p>
            <a:pPr lvl="0"/>
            <a:r>
              <a:rPr lang="en-GB"/>
              <a:t> </a:t>
            </a:r>
          </a:p>
        </p:txBody>
      </p:sp>
      <p:sp>
        <p:nvSpPr>
          <p:cNvPr id="4" name="Slide Number Placeholder 3">
            <a:extLst>
              <a:ext uri="{FF2B5EF4-FFF2-40B4-BE49-F238E27FC236}">
                <a16:creationId xmlns:a16="http://schemas.microsoft.com/office/drawing/2014/main" id="{5DA22967-AFE4-34CC-6484-E254991A0F57}"/>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8" name="Template Tip">
            <a:extLst>
              <a:ext uri="{FF2B5EF4-FFF2-40B4-BE49-F238E27FC236}">
                <a16:creationId xmlns:a16="http://schemas.microsoft.com/office/drawing/2014/main" id="{64DB00A7-BF7A-1019-0E38-D8F2D831586D}"/>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49740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13" name="Reset Image Tip">
            <a:extLst>
              <a:ext uri="{FF2B5EF4-FFF2-40B4-BE49-F238E27FC236}">
                <a16:creationId xmlns:a16="http://schemas.microsoft.com/office/drawing/2014/main" id="{04950DB3-951C-124E-C242-80AB19FAD68A}"/>
              </a:ext>
              <a:ext uri="{C183D7F6-B498-43B3-948B-1728B52AA6E4}">
                <adec:decorative xmlns:adec="http://schemas.microsoft.com/office/drawing/2017/decorative" val="1"/>
              </a:ext>
            </a:extLst>
          </p:cNvPr>
          <p:cNvSpPr>
            <a:spLocks noGrp="1"/>
          </p:cNvSpPr>
          <p:nvPr>
            <p:ph type="body" sz="quarter" idx="38" hasCustomPrompt="1"/>
          </p:nvPr>
        </p:nvSpPr>
        <p:spPr>
          <a:xfrm>
            <a:off x="-2481944" y="5064784"/>
            <a:ext cx="2304143" cy="948913"/>
          </a:xfrm>
          <a:blipFill>
            <a:blip r:embed="rId3"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1014502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tmplLst>
          <p:tmpl>
            <p:tnLst>
              <p:par>
                <p:cTn presetID="2" presetClass="entr" presetSubtype="4" decel="5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1000" fill="hold"/>
                        <p:tgtEl>
                          <p:spTgt spid="7"/>
                        </p:tgtEl>
                        <p:attrNameLst>
                          <p:attrName>ppt_x</p:attrName>
                        </p:attrNameLst>
                      </p:cBhvr>
                      <p:tavLst>
                        <p:tav tm="0">
                          <p:val>
                            <p:strVal val="#ppt_x"/>
                          </p:val>
                        </p:tav>
                        <p:tav tm="100000">
                          <p:val>
                            <p:strVal val="#ppt_x"/>
                          </p:val>
                        </p:tav>
                      </p:tavLst>
                    </p:anim>
                    <p:anim calcmode="lin" valueType="num">
                      <p:cBhvr additive="base">
                        <p:cTn dur="10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amp; 2x Custom Images">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E32ADB17-A058-0F54-DCF4-13E6A5F068D9}"/>
              </a:ext>
            </a:extLst>
          </p:cNvPr>
          <p:cNvSpPr>
            <a:spLocks noGrp="1"/>
          </p:cNvSpPr>
          <p:nvPr>
            <p:ph type="title" hasCustomPrompt="1"/>
          </p:nvPr>
        </p:nvSpPr>
        <p:spPr>
          <a:xfrm>
            <a:off x="7620000" y="1877806"/>
            <a:ext cx="3809999" cy="3102388"/>
          </a:xfrm>
        </p:spPr>
        <p:txBody>
          <a:bodyPr anchor="ctr"/>
          <a:lstStyle>
            <a:lvl1pPr>
              <a:defRPr>
                <a:solidFill>
                  <a:schemeClr val="tx2"/>
                </a:solidFill>
              </a:defRPr>
            </a:lvl1pPr>
          </a:lstStyle>
          <a:p>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magna eros </a:t>
            </a:r>
            <a:r>
              <a:rPr lang="en-US" err="1"/>
              <a:t>quis</a:t>
            </a:r>
            <a:r>
              <a:rPr lang="en-US"/>
              <a:t> </a:t>
            </a:r>
            <a:r>
              <a:rPr lang="en-US" err="1"/>
              <a:t>urna</a:t>
            </a:r>
            <a:r>
              <a:rPr lang="en-US"/>
              <a:t>.</a:t>
            </a:r>
          </a:p>
        </p:txBody>
      </p:sp>
      <p:sp>
        <p:nvSpPr>
          <p:cNvPr id="5" name="Picture Placeholder Back">
            <a:extLst>
              <a:ext uri="{FF2B5EF4-FFF2-40B4-BE49-F238E27FC236}">
                <a16:creationId xmlns:a16="http://schemas.microsoft.com/office/drawing/2014/main" id="{6EF94014-2261-559D-D2BF-76A1296E919E}"/>
              </a:ext>
              <a:ext uri="{C183D7F6-B498-43B3-948B-1728B52AA6E4}">
                <adec:decorative xmlns:adec="http://schemas.microsoft.com/office/drawing/2017/decorative" val="0"/>
              </a:ext>
            </a:extLst>
          </p:cNvPr>
          <p:cNvSpPr>
            <a:spLocks noGrp="1"/>
          </p:cNvSpPr>
          <p:nvPr>
            <p:ph type="pic" sz="quarter" idx="41" hasCustomPrompt="1"/>
          </p:nvPr>
        </p:nvSpPr>
        <p:spPr>
          <a:xfrm>
            <a:off x="381000" y="380999"/>
            <a:ext cx="5334000" cy="6476999"/>
          </a:xfrm>
          <a:solidFill>
            <a:schemeClr val="accent3"/>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9" name="Picture Placeholder Front">
            <a:extLst>
              <a:ext uri="{FF2B5EF4-FFF2-40B4-BE49-F238E27FC236}">
                <a16:creationId xmlns:a16="http://schemas.microsoft.com/office/drawing/2014/main" id="{333D8865-47FE-AFC6-A60B-019BDB23A965}"/>
              </a:ext>
              <a:ext uri="{C183D7F6-B498-43B3-948B-1728B52AA6E4}">
                <adec:decorative xmlns:adec="http://schemas.microsoft.com/office/drawing/2017/decorative" val="0"/>
              </a:ext>
            </a:extLst>
          </p:cNvPr>
          <p:cNvSpPr>
            <a:spLocks noGrp="1"/>
          </p:cNvSpPr>
          <p:nvPr>
            <p:ph type="pic" sz="quarter" idx="30" hasCustomPrompt="1"/>
          </p:nvPr>
        </p:nvSpPr>
        <p:spPr>
          <a:xfrm>
            <a:off x="2667000" y="1143000"/>
            <a:ext cx="3809999" cy="4953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13" name="Text Placeholder 45">
            <a:extLst>
              <a:ext uri="{FF2B5EF4-FFF2-40B4-BE49-F238E27FC236}">
                <a16:creationId xmlns:a16="http://schemas.microsoft.com/office/drawing/2014/main" id="{871375C9-8A2E-8DB9-1139-FCD292F02579}"/>
              </a:ext>
              <a:ext uri="{C183D7F6-B498-43B3-948B-1728B52AA6E4}">
                <adec:decorative xmlns:adec="http://schemas.microsoft.com/office/drawing/2017/decorative" val="1"/>
              </a:ext>
            </a:extLst>
          </p:cNvPr>
          <p:cNvSpPr>
            <a:spLocks noGrp="1"/>
          </p:cNvSpPr>
          <p:nvPr>
            <p:ph type="body" sz="quarter" idx="32" hasCustomPrompt="1"/>
          </p:nvPr>
        </p:nvSpPr>
        <p:spPr>
          <a:xfrm>
            <a:off x="-5307" y="4191000"/>
            <a:ext cx="762000" cy="2667000"/>
          </a:xfrm>
          <a:solidFill>
            <a:srgbClr val="FF2D2D">
              <a:alpha val="90000"/>
            </a:srgb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0941EB3A-77E4-EEEA-3B55-17F36F18160C}"/>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BD8F805F-F509-9779-BFA2-287B24395BBC}"/>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49740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3" name="Reset Image Tip">
            <a:extLst>
              <a:ext uri="{FF2B5EF4-FFF2-40B4-BE49-F238E27FC236}">
                <a16:creationId xmlns:a16="http://schemas.microsoft.com/office/drawing/2014/main" id="{519A2DF1-E461-D5E0-F511-73586FEFBD94}"/>
              </a:ext>
              <a:ext uri="{C183D7F6-B498-43B3-948B-1728B52AA6E4}">
                <adec:decorative xmlns:adec="http://schemas.microsoft.com/office/drawing/2017/decorative" val="1"/>
              </a:ext>
            </a:extLst>
          </p:cNvPr>
          <p:cNvSpPr>
            <a:spLocks noGrp="1"/>
          </p:cNvSpPr>
          <p:nvPr>
            <p:ph type="body" sz="quarter" idx="38" hasCustomPrompt="1"/>
          </p:nvPr>
        </p:nvSpPr>
        <p:spPr>
          <a:xfrm>
            <a:off x="-2481944" y="5064784"/>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292358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0-#ppt_w/2"/>
                                          </p:val>
                                        </p:tav>
                                        <p:tav tm="100000">
                                          <p:val>
                                            <p:strVal val="#ppt_x"/>
                                          </p:val>
                                        </p:tav>
                                      </p:tavLst>
                                    </p:anim>
                                    <p:anim calcmode="lin" valueType="num">
                                      <p:cBhvr additive="base">
                                        <p:cTn id="12" dur="100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0-#ppt_w/2"/>
                                          </p:val>
                                        </p:tav>
                                        <p:tav tm="100000">
                                          <p:val>
                                            <p:strVal val="#ppt_x"/>
                                          </p:val>
                                        </p:tav>
                                      </p:tavLst>
                                    </p:anim>
                                    <p:anim calcmode="lin" valueType="num">
                                      <p:cBhvr additive="base">
                                        <p:cTn id="16" dur="10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3" grpId="0" animBg="1">
        <p:tmplLst>
          <p:tmpl>
            <p:tnLst>
              <p:par>
                <p:cTn presetID="2" presetClass="entr" presetSubtype="8" decel="50000"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1000" fill="hold"/>
                        <p:tgtEl>
                          <p:spTgt spid="13"/>
                        </p:tgtEl>
                        <p:attrNameLst>
                          <p:attrName>ppt_x</p:attrName>
                        </p:attrNameLst>
                      </p:cBhvr>
                      <p:tavLst>
                        <p:tav tm="0">
                          <p:val>
                            <p:strVal val="0-#ppt_w/2"/>
                          </p:val>
                        </p:tav>
                        <p:tav tm="100000">
                          <p:val>
                            <p:strVal val="#ppt_x"/>
                          </p:val>
                        </p:tav>
                      </p:tavLst>
                    </p:anim>
                    <p:anim calcmode="lin" valueType="num">
                      <p:cBhvr additive="base">
                        <p:cTn dur="1000" fill="hold"/>
                        <p:tgtEl>
                          <p:spTgt spid="1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x Custom Images &amp; Single Text">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id="{E32ADB17-A058-0F54-DCF4-13E6A5F068D9}"/>
              </a:ext>
            </a:extLst>
          </p:cNvPr>
          <p:cNvSpPr>
            <a:spLocks noGrp="1"/>
          </p:cNvSpPr>
          <p:nvPr>
            <p:ph type="title" hasCustomPrompt="1"/>
          </p:nvPr>
        </p:nvSpPr>
        <p:spPr>
          <a:xfrm>
            <a:off x="7620001" y="1602223"/>
            <a:ext cx="2730500" cy="836177"/>
          </a:xfrm>
        </p:spPr>
        <p:txBody>
          <a:bodyPr anchor="t"/>
          <a:lstStyle>
            <a:lvl1pPr>
              <a:defRPr>
                <a:solidFill>
                  <a:schemeClr val="tx2"/>
                </a:solidFill>
              </a:defRPr>
            </a:lvl1pPr>
          </a:lstStyle>
          <a:p>
            <a:r>
              <a:rPr lang="en-US"/>
              <a:t>Lorem ipsum dolor sit </a:t>
            </a:r>
            <a:r>
              <a:rPr lang="en-US" err="1"/>
              <a:t>amet</a:t>
            </a:r>
            <a:endParaRPr lang="en-US"/>
          </a:p>
        </p:txBody>
      </p:sp>
      <p:sp>
        <p:nvSpPr>
          <p:cNvPr id="7" name="Text Placeholder 2">
            <a:extLst>
              <a:ext uri="{FF2B5EF4-FFF2-40B4-BE49-F238E27FC236}">
                <a16:creationId xmlns:a16="http://schemas.microsoft.com/office/drawing/2014/main" id="{7E1A52C1-5237-DFAC-DC71-B625A6BE4832}"/>
              </a:ext>
            </a:extLst>
          </p:cNvPr>
          <p:cNvSpPr>
            <a:spLocks noGrp="1"/>
          </p:cNvSpPr>
          <p:nvPr>
            <p:ph type="body" sz="quarter" idx="12" hasCustomPrompt="1"/>
          </p:nvPr>
        </p:nvSpPr>
        <p:spPr>
          <a:xfrm>
            <a:off x="7620000" y="2651880"/>
            <a:ext cx="2730501" cy="3444120"/>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a:t>
            </a:r>
          </a:p>
          <a:p>
            <a:pPr lvl="1"/>
            <a:r>
              <a:rPr lang="en-GB"/>
              <a:t>Second level</a:t>
            </a:r>
          </a:p>
          <a:p>
            <a:pPr lvl="2"/>
            <a:r>
              <a:rPr lang="en-GB"/>
              <a:t>Third level</a:t>
            </a:r>
          </a:p>
          <a:p>
            <a:pPr lvl="3"/>
            <a:r>
              <a:rPr lang="en-GB"/>
              <a:t>Fourth level</a:t>
            </a:r>
          </a:p>
          <a:p>
            <a:pPr lvl="4"/>
            <a:r>
              <a:rPr lang="en-GB"/>
              <a:t>Fifth level</a:t>
            </a:r>
          </a:p>
        </p:txBody>
      </p:sp>
      <p:sp>
        <p:nvSpPr>
          <p:cNvPr id="5" name="Picture Placeholder Back">
            <a:extLst>
              <a:ext uri="{FF2B5EF4-FFF2-40B4-BE49-F238E27FC236}">
                <a16:creationId xmlns:a16="http://schemas.microsoft.com/office/drawing/2014/main" id="{6AFCFCB1-4907-B81D-215E-3D0E99561175}"/>
              </a:ext>
              <a:ext uri="{C183D7F6-B498-43B3-948B-1728B52AA6E4}">
                <adec:decorative xmlns:adec="http://schemas.microsoft.com/office/drawing/2017/decorative" val="0"/>
              </a:ext>
            </a:extLst>
          </p:cNvPr>
          <p:cNvSpPr>
            <a:spLocks noGrp="1"/>
          </p:cNvSpPr>
          <p:nvPr>
            <p:ph type="pic" sz="quarter" idx="41" hasCustomPrompt="1"/>
          </p:nvPr>
        </p:nvSpPr>
        <p:spPr>
          <a:xfrm>
            <a:off x="381000" y="380999"/>
            <a:ext cx="5334000" cy="6476999"/>
          </a:xfrm>
          <a:solidFill>
            <a:schemeClr val="accent3"/>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6" name="Picture Placeholder Front">
            <a:extLst>
              <a:ext uri="{FF2B5EF4-FFF2-40B4-BE49-F238E27FC236}">
                <a16:creationId xmlns:a16="http://schemas.microsoft.com/office/drawing/2014/main" id="{F6CE31DA-0749-549C-8CAD-0A3DFC8CBDE2}"/>
              </a:ext>
              <a:ext uri="{C183D7F6-B498-43B3-948B-1728B52AA6E4}">
                <adec:decorative xmlns:adec="http://schemas.microsoft.com/office/drawing/2017/decorative" val="0"/>
              </a:ext>
            </a:extLst>
          </p:cNvPr>
          <p:cNvSpPr>
            <a:spLocks noGrp="1"/>
          </p:cNvSpPr>
          <p:nvPr>
            <p:ph type="pic" sz="quarter" idx="30" hasCustomPrompt="1"/>
          </p:nvPr>
        </p:nvSpPr>
        <p:spPr>
          <a:xfrm>
            <a:off x="2667000" y="1143000"/>
            <a:ext cx="3809999" cy="4953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8" name="Faded Orange Shape">
            <a:extLst>
              <a:ext uri="{FF2B5EF4-FFF2-40B4-BE49-F238E27FC236}">
                <a16:creationId xmlns:a16="http://schemas.microsoft.com/office/drawing/2014/main" id="{1D8F0403-86DF-735B-F9D9-0AFFA4170E88}"/>
              </a:ext>
              <a:ext uri="{C183D7F6-B498-43B3-948B-1728B52AA6E4}">
                <adec:decorative xmlns:adec="http://schemas.microsoft.com/office/drawing/2017/decorative" val="1"/>
              </a:ext>
            </a:extLst>
          </p:cNvPr>
          <p:cNvSpPr>
            <a:spLocks noGrp="1"/>
          </p:cNvSpPr>
          <p:nvPr>
            <p:ph type="body" sz="quarter" idx="32" hasCustomPrompt="1"/>
          </p:nvPr>
        </p:nvSpPr>
        <p:spPr>
          <a:xfrm>
            <a:off x="-5307" y="4191000"/>
            <a:ext cx="762000" cy="2667000"/>
          </a:xfrm>
          <a:solidFill>
            <a:srgbClr val="FF6631">
              <a:alpha val="90000"/>
            </a:srgb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0941EB3A-77E4-EEEA-3B55-17F36F18160C}"/>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F1D1EEA4-5912-96B2-8951-00798A603AA5}"/>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49740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3" name="Reset Image Tip">
            <a:extLst>
              <a:ext uri="{FF2B5EF4-FFF2-40B4-BE49-F238E27FC236}">
                <a16:creationId xmlns:a16="http://schemas.microsoft.com/office/drawing/2014/main" id="{01D57FE1-89B6-339C-0FC2-B268C5EC4A76}"/>
              </a:ext>
              <a:ext uri="{C183D7F6-B498-43B3-948B-1728B52AA6E4}">
                <adec:decorative xmlns:adec="http://schemas.microsoft.com/office/drawing/2017/decorative" val="1"/>
              </a:ext>
            </a:extLst>
          </p:cNvPr>
          <p:cNvSpPr>
            <a:spLocks noGrp="1"/>
          </p:cNvSpPr>
          <p:nvPr>
            <p:ph type="body" sz="quarter" idx="38" hasCustomPrompt="1"/>
          </p:nvPr>
        </p:nvSpPr>
        <p:spPr>
          <a:xfrm>
            <a:off x="-2481944" y="5064784"/>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3143524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5000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tmplLst>
          <p:tmpl>
            <p:tnLst>
              <p:par>
                <p:cTn presetID="2" presetClass="entr" presetSubtype="8" decel="50000" fill="hold" nodeType="with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0-#ppt_w/2"/>
                          </p:val>
                        </p:tav>
                        <p:tav tm="100000">
                          <p:val>
                            <p:strVal val="#ppt_x"/>
                          </p:val>
                        </p:tav>
                      </p:tavLst>
                    </p:anim>
                    <p:anim calcmode="lin" valueType="num">
                      <p:cBhvr additive="base">
                        <p:cTn dur="1000" fill="hold"/>
                        <p:tgtEl>
                          <p:spTgt spid="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x Custom Images in Frame with Text">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B5E2B58-64E2-C231-5273-71B9903DF604}"/>
              </a:ext>
            </a:extLst>
          </p:cNvPr>
          <p:cNvSpPr>
            <a:spLocks noGrp="1"/>
          </p:cNvSpPr>
          <p:nvPr>
            <p:ph type="title" hasCustomPrompt="1"/>
          </p:nvPr>
        </p:nvSpPr>
        <p:spPr>
          <a:xfrm>
            <a:off x="761999" y="460889"/>
            <a:ext cx="9143997" cy="387798"/>
          </a:xfrm>
        </p:spPr>
        <p:txBody>
          <a:bodyPr>
            <a:noAutofit/>
          </a:bodyPr>
          <a:lstStyle>
            <a:lvl1pPr>
              <a:defRPr>
                <a:solidFill>
                  <a:schemeClr val="tx2"/>
                </a:solidFill>
              </a:defRPr>
            </a:lvl1pPr>
          </a:lstStyle>
          <a:p>
            <a:r>
              <a:rPr lang="en-US"/>
              <a:t>Add slide title over one or two lines</a:t>
            </a:r>
          </a:p>
        </p:txBody>
      </p:sp>
      <p:sp>
        <p:nvSpPr>
          <p:cNvPr id="14" name="Mid Indigo Background 1">
            <a:extLst>
              <a:ext uri="{FF2B5EF4-FFF2-40B4-BE49-F238E27FC236}">
                <a16:creationId xmlns:a16="http://schemas.microsoft.com/office/drawing/2014/main" id="{7DF47A23-242E-F8CE-1A7C-B5DA2956DE3C}"/>
              </a:ext>
              <a:ext uri="{C183D7F6-B498-43B3-948B-1728B52AA6E4}">
                <adec:decorative xmlns:adec="http://schemas.microsoft.com/office/drawing/2017/decorative" val="1"/>
              </a:ext>
            </a:extLst>
          </p:cNvPr>
          <p:cNvSpPr/>
          <p:nvPr userDrawn="1"/>
        </p:nvSpPr>
        <p:spPr>
          <a:xfrm>
            <a:off x="1143000" y="1915816"/>
            <a:ext cx="2286000" cy="2286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pic>
        <p:nvPicPr>
          <p:cNvPr id="15" name="Graphic Background 1">
            <a:extLst>
              <a:ext uri="{FF2B5EF4-FFF2-40B4-BE49-F238E27FC236}">
                <a16:creationId xmlns:a16="http://schemas.microsoft.com/office/drawing/2014/main" id="{BCE49483-067B-EBAB-05F5-5E8D64CF314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6200000">
            <a:off x="759421" y="1537395"/>
            <a:ext cx="2289866" cy="2284708"/>
          </a:xfrm>
          <a:prstGeom prst="rect">
            <a:avLst/>
          </a:prstGeom>
        </p:spPr>
      </p:pic>
      <p:sp>
        <p:nvSpPr>
          <p:cNvPr id="18" name="Picture Placeholder 1">
            <a:extLst>
              <a:ext uri="{FF2B5EF4-FFF2-40B4-BE49-F238E27FC236}">
                <a16:creationId xmlns:a16="http://schemas.microsoft.com/office/drawing/2014/main" id="{D31E133C-56AF-F3B0-334A-C7D66635020B}"/>
              </a:ext>
              <a:ext uri="{C183D7F6-B498-43B3-948B-1728B52AA6E4}">
                <adec:decorative xmlns:adec="http://schemas.microsoft.com/office/drawing/2017/decorative" val="0"/>
              </a:ext>
            </a:extLst>
          </p:cNvPr>
          <p:cNvSpPr>
            <a:spLocks noGrp="1"/>
          </p:cNvSpPr>
          <p:nvPr>
            <p:ph type="pic" sz="quarter" idx="34" hasCustomPrompt="1"/>
          </p:nvPr>
        </p:nvSpPr>
        <p:spPr>
          <a:xfrm>
            <a:off x="1142355" y="1915195"/>
            <a:ext cx="1903708" cy="1905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1" name="Text Placeholder 2">
            <a:extLst>
              <a:ext uri="{FF2B5EF4-FFF2-40B4-BE49-F238E27FC236}">
                <a16:creationId xmlns:a16="http://schemas.microsoft.com/office/drawing/2014/main" id="{41EB6985-7FAD-F8E4-D256-D8F0750F9298}"/>
              </a:ext>
            </a:extLst>
          </p:cNvPr>
          <p:cNvSpPr>
            <a:spLocks noGrp="1"/>
          </p:cNvSpPr>
          <p:nvPr>
            <p:ph type="body" sz="quarter" idx="43" hasCustomPrompt="1"/>
          </p:nvPr>
        </p:nvSpPr>
        <p:spPr>
          <a:xfrm>
            <a:off x="762000" y="4557872"/>
            <a:ext cx="2667000" cy="291634"/>
          </a:xfrm>
        </p:spPr>
        <p:txBody>
          <a:bodyPr/>
          <a:lstStyle>
            <a:lvl1pPr marL="0" indent="0">
              <a:lnSpc>
                <a:spcPct val="90000"/>
              </a:lnSpc>
              <a:buFont typeface="Arial" panose="020B0604020202020204" pitchFamily="34" charset="0"/>
              <a:buNone/>
              <a:defRPr sz="1800" b="1">
                <a:solidFill>
                  <a:schemeClr val="tx2"/>
                </a:solidFill>
              </a:defRPr>
            </a:lvl1pPr>
            <a:lvl2pPr>
              <a:defRPr/>
            </a:lvl2pPr>
            <a:lvl3pPr>
              <a:buClr>
                <a:schemeClr val="bg1"/>
              </a:buClr>
              <a:defRPr/>
            </a:lvl3pPr>
          </a:lstStyle>
          <a:p>
            <a:pPr lvl="0"/>
            <a:r>
              <a:rPr lang="da-DK"/>
              <a:t>Lorem ipsum dolor</a:t>
            </a:r>
          </a:p>
        </p:txBody>
      </p:sp>
      <p:sp>
        <p:nvSpPr>
          <p:cNvPr id="22" name="Text Placeholder 3">
            <a:extLst>
              <a:ext uri="{FF2B5EF4-FFF2-40B4-BE49-F238E27FC236}">
                <a16:creationId xmlns:a16="http://schemas.microsoft.com/office/drawing/2014/main" id="{C7933F46-77C7-1B35-3A25-4E61824FD840}"/>
              </a:ext>
            </a:extLst>
          </p:cNvPr>
          <p:cNvSpPr>
            <a:spLocks noGrp="1"/>
          </p:cNvSpPr>
          <p:nvPr>
            <p:ph type="body" sz="quarter" idx="12" hasCustomPrompt="1"/>
          </p:nvPr>
        </p:nvSpPr>
        <p:spPr>
          <a:xfrm>
            <a:off x="762001" y="4849505"/>
            <a:ext cx="2667000" cy="1547606"/>
          </a:xfrm>
        </p:spPr>
        <p:txBody>
          <a:bodyPr/>
          <a:lstStyle>
            <a:lvl1pPr marL="0" indent="0">
              <a:buFont typeface="Arial" panose="020B0604020202020204" pitchFamily="34" charset="0"/>
              <a:buNone/>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p:txBody>
      </p:sp>
      <p:sp>
        <p:nvSpPr>
          <p:cNvPr id="25" name="Mid Indigo Background 2">
            <a:extLst>
              <a:ext uri="{FF2B5EF4-FFF2-40B4-BE49-F238E27FC236}">
                <a16:creationId xmlns:a16="http://schemas.microsoft.com/office/drawing/2014/main" id="{31A19F26-A0AF-E750-3A2D-1A936AED3C7A}"/>
              </a:ext>
              <a:ext uri="{C183D7F6-B498-43B3-948B-1728B52AA6E4}">
                <adec:decorative xmlns:adec="http://schemas.microsoft.com/office/drawing/2017/decorative" val="1"/>
              </a:ext>
            </a:extLst>
          </p:cNvPr>
          <p:cNvSpPr/>
          <p:nvPr userDrawn="1"/>
        </p:nvSpPr>
        <p:spPr>
          <a:xfrm>
            <a:off x="4578041" y="1915816"/>
            <a:ext cx="2286000" cy="2286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pic>
        <p:nvPicPr>
          <p:cNvPr id="26" name="Graphic Background 2">
            <a:extLst>
              <a:ext uri="{FF2B5EF4-FFF2-40B4-BE49-F238E27FC236}">
                <a16:creationId xmlns:a16="http://schemas.microsoft.com/office/drawing/2014/main" id="{FCB10C60-6209-7A75-4EDC-2B6178D77617}"/>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6200000">
            <a:off x="4194462" y="1537395"/>
            <a:ext cx="2289866" cy="2284708"/>
          </a:xfrm>
          <a:prstGeom prst="rect">
            <a:avLst/>
          </a:prstGeom>
        </p:spPr>
      </p:pic>
      <p:sp>
        <p:nvSpPr>
          <p:cNvPr id="27" name="Picture Placeholder 2">
            <a:extLst>
              <a:ext uri="{FF2B5EF4-FFF2-40B4-BE49-F238E27FC236}">
                <a16:creationId xmlns:a16="http://schemas.microsoft.com/office/drawing/2014/main" id="{D9398FF4-D20D-F962-8C5D-7A9E2E934F3B}"/>
              </a:ext>
              <a:ext uri="{C183D7F6-B498-43B3-948B-1728B52AA6E4}">
                <adec:decorative xmlns:adec="http://schemas.microsoft.com/office/drawing/2017/decorative" val="0"/>
              </a:ext>
            </a:extLst>
          </p:cNvPr>
          <p:cNvSpPr>
            <a:spLocks noGrp="1"/>
          </p:cNvSpPr>
          <p:nvPr>
            <p:ph type="pic" sz="quarter" idx="44" hasCustomPrompt="1"/>
          </p:nvPr>
        </p:nvSpPr>
        <p:spPr>
          <a:xfrm>
            <a:off x="4577396" y="1915195"/>
            <a:ext cx="1903708" cy="1905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9" name="Text Placeholder 4">
            <a:extLst>
              <a:ext uri="{FF2B5EF4-FFF2-40B4-BE49-F238E27FC236}">
                <a16:creationId xmlns:a16="http://schemas.microsoft.com/office/drawing/2014/main" id="{AF356E01-9E21-0B3F-4CA1-BE8869E90513}"/>
              </a:ext>
            </a:extLst>
          </p:cNvPr>
          <p:cNvSpPr>
            <a:spLocks noGrp="1"/>
          </p:cNvSpPr>
          <p:nvPr>
            <p:ph type="body" sz="quarter" idx="45" hasCustomPrompt="1"/>
          </p:nvPr>
        </p:nvSpPr>
        <p:spPr>
          <a:xfrm>
            <a:off x="4197041" y="4557872"/>
            <a:ext cx="2667000" cy="291634"/>
          </a:xfrm>
        </p:spPr>
        <p:txBody>
          <a:bodyPr/>
          <a:lstStyle>
            <a:lvl1pPr marL="0" indent="0">
              <a:lnSpc>
                <a:spcPct val="90000"/>
              </a:lnSpc>
              <a:buFont typeface="Arial" panose="020B0604020202020204" pitchFamily="34" charset="0"/>
              <a:buNone/>
              <a:defRPr sz="1800" b="1">
                <a:solidFill>
                  <a:schemeClr val="tx2"/>
                </a:solidFill>
              </a:defRPr>
            </a:lvl1pPr>
            <a:lvl2pPr>
              <a:defRPr/>
            </a:lvl2pPr>
            <a:lvl3pPr>
              <a:buClr>
                <a:schemeClr val="bg1"/>
              </a:buClr>
              <a:defRPr/>
            </a:lvl3pPr>
          </a:lstStyle>
          <a:p>
            <a:pPr lvl="0"/>
            <a:r>
              <a:rPr lang="da-DK"/>
              <a:t>Lorem ipsum dolor</a:t>
            </a:r>
          </a:p>
        </p:txBody>
      </p:sp>
      <p:sp>
        <p:nvSpPr>
          <p:cNvPr id="30" name="Text Placeholder 5">
            <a:extLst>
              <a:ext uri="{FF2B5EF4-FFF2-40B4-BE49-F238E27FC236}">
                <a16:creationId xmlns:a16="http://schemas.microsoft.com/office/drawing/2014/main" id="{683739D6-8B11-2BC7-032D-D071F1CC56E0}"/>
              </a:ext>
            </a:extLst>
          </p:cNvPr>
          <p:cNvSpPr>
            <a:spLocks noGrp="1"/>
          </p:cNvSpPr>
          <p:nvPr>
            <p:ph type="body" sz="quarter" idx="46" hasCustomPrompt="1"/>
          </p:nvPr>
        </p:nvSpPr>
        <p:spPr>
          <a:xfrm>
            <a:off x="4197042" y="4849505"/>
            <a:ext cx="2667000" cy="1547606"/>
          </a:xfrm>
        </p:spPr>
        <p:txBody>
          <a:bodyPr/>
          <a:lstStyle>
            <a:lvl1pPr marL="0" indent="0">
              <a:buFont typeface="Arial" panose="020B0604020202020204" pitchFamily="34" charset="0"/>
              <a:buNone/>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p:txBody>
      </p:sp>
      <p:sp>
        <p:nvSpPr>
          <p:cNvPr id="31" name="Mid Indigo Background 3">
            <a:extLst>
              <a:ext uri="{FF2B5EF4-FFF2-40B4-BE49-F238E27FC236}">
                <a16:creationId xmlns:a16="http://schemas.microsoft.com/office/drawing/2014/main" id="{BFC10376-D10F-73B5-9375-10674A18A69C}"/>
              </a:ext>
              <a:ext uri="{C183D7F6-B498-43B3-948B-1728B52AA6E4}">
                <adec:decorative xmlns:adec="http://schemas.microsoft.com/office/drawing/2017/decorative" val="1"/>
              </a:ext>
            </a:extLst>
          </p:cNvPr>
          <p:cNvSpPr/>
          <p:nvPr userDrawn="1"/>
        </p:nvSpPr>
        <p:spPr>
          <a:xfrm>
            <a:off x="8011030" y="1915816"/>
            <a:ext cx="2286000" cy="2286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pic>
        <p:nvPicPr>
          <p:cNvPr id="32" name="Graphic Background 3">
            <a:extLst>
              <a:ext uri="{FF2B5EF4-FFF2-40B4-BE49-F238E27FC236}">
                <a16:creationId xmlns:a16="http://schemas.microsoft.com/office/drawing/2014/main" id="{5D40BD12-16F0-C547-64FF-719013EB2D8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6200000">
            <a:off x="7627451" y="1537395"/>
            <a:ext cx="2289866" cy="2284708"/>
          </a:xfrm>
          <a:prstGeom prst="rect">
            <a:avLst/>
          </a:prstGeom>
        </p:spPr>
      </p:pic>
      <p:sp>
        <p:nvSpPr>
          <p:cNvPr id="33" name="Picture Placeholder 3">
            <a:extLst>
              <a:ext uri="{FF2B5EF4-FFF2-40B4-BE49-F238E27FC236}">
                <a16:creationId xmlns:a16="http://schemas.microsoft.com/office/drawing/2014/main" id="{548DFD32-D984-7934-1965-E42A93D1FF5B}"/>
              </a:ext>
              <a:ext uri="{C183D7F6-B498-43B3-948B-1728B52AA6E4}">
                <adec:decorative xmlns:adec="http://schemas.microsoft.com/office/drawing/2017/decorative" val="0"/>
              </a:ext>
            </a:extLst>
          </p:cNvPr>
          <p:cNvSpPr>
            <a:spLocks noGrp="1"/>
          </p:cNvSpPr>
          <p:nvPr>
            <p:ph type="pic" sz="quarter" idx="47" hasCustomPrompt="1"/>
          </p:nvPr>
        </p:nvSpPr>
        <p:spPr>
          <a:xfrm>
            <a:off x="8010385" y="1915195"/>
            <a:ext cx="1903708" cy="1905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35" name="Text Placeholder 6">
            <a:extLst>
              <a:ext uri="{FF2B5EF4-FFF2-40B4-BE49-F238E27FC236}">
                <a16:creationId xmlns:a16="http://schemas.microsoft.com/office/drawing/2014/main" id="{28F1D903-45F1-C58C-6F94-CE945A885454}"/>
              </a:ext>
            </a:extLst>
          </p:cNvPr>
          <p:cNvSpPr>
            <a:spLocks noGrp="1"/>
          </p:cNvSpPr>
          <p:nvPr>
            <p:ph type="body" sz="quarter" idx="48" hasCustomPrompt="1"/>
          </p:nvPr>
        </p:nvSpPr>
        <p:spPr>
          <a:xfrm>
            <a:off x="7630030" y="4557872"/>
            <a:ext cx="2667000" cy="291634"/>
          </a:xfrm>
        </p:spPr>
        <p:txBody>
          <a:bodyPr/>
          <a:lstStyle>
            <a:lvl1pPr marL="0" indent="0">
              <a:lnSpc>
                <a:spcPct val="90000"/>
              </a:lnSpc>
              <a:buFont typeface="Arial" panose="020B0604020202020204" pitchFamily="34" charset="0"/>
              <a:buNone/>
              <a:defRPr sz="1800" b="1">
                <a:solidFill>
                  <a:schemeClr val="tx2"/>
                </a:solidFill>
              </a:defRPr>
            </a:lvl1pPr>
            <a:lvl2pPr>
              <a:defRPr/>
            </a:lvl2pPr>
            <a:lvl3pPr>
              <a:buClr>
                <a:schemeClr val="bg1"/>
              </a:buClr>
              <a:defRPr/>
            </a:lvl3pPr>
          </a:lstStyle>
          <a:p>
            <a:pPr lvl="0"/>
            <a:r>
              <a:rPr lang="da-DK"/>
              <a:t>Lorem ipsum dolor</a:t>
            </a:r>
          </a:p>
        </p:txBody>
      </p:sp>
      <p:sp>
        <p:nvSpPr>
          <p:cNvPr id="36" name="Text Placeholder 7">
            <a:extLst>
              <a:ext uri="{FF2B5EF4-FFF2-40B4-BE49-F238E27FC236}">
                <a16:creationId xmlns:a16="http://schemas.microsoft.com/office/drawing/2014/main" id="{24BF5247-0091-285C-60DC-6E6D62F3E601}"/>
              </a:ext>
            </a:extLst>
          </p:cNvPr>
          <p:cNvSpPr>
            <a:spLocks noGrp="1"/>
          </p:cNvSpPr>
          <p:nvPr>
            <p:ph type="body" sz="quarter" idx="49" hasCustomPrompt="1"/>
          </p:nvPr>
        </p:nvSpPr>
        <p:spPr>
          <a:xfrm>
            <a:off x="7630031" y="4849505"/>
            <a:ext cx="2667000" cy="1547606"/>
          </a:xfrm>
        </p:spPr>
        <p:txBody>
          <a:bodyPr/>
          <a:lstStyle>
            <a:lvl1pPr marL="0" indent="0">
              <a:buFont typeface="Arial" panose="020B0604020202020204" pitchFamily="34" charset="0"/>
              <a:buNone/>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a:t>
            </a:r>
          </a:p>
        </p:txBody>
      </p:sp>
      <p:sp>
        <p:nvSpPr>
          <p:cNvPr id="11" name="Picture Placeholder 4">
            <a:extLst>
              <a:ext uri="{FF2B5EF4-FFF2-40B4-BE49-F238E27FC236}">
                <a16:creationId xmlns:a16="http://schemas.microsoft.com/office/drawing/2014/main" id="{64E81E6D-4BB5-2634-1AE4-DF0366661910}"/>
              </a:ext>
              <a:ext uri="{C183D7F6-B498-43B3-948B-1728B52AA6E4}">
                <adec:decorative xmlns:adec="http://schemas.microsoft.com/office/drawing/2017/decorative" val="0"/>
              </a:ext>
            </a:extLst>
          </p:cNvPr>
          <p:cNvSpPr>
            <a:spLocks noGrp="1"/>
          </p:cNvSpPr>
          <p:nvPr>
            <p:ph type="pic" sz="quarter" idx="30" hasCustomPrompt="1"/>
          </p:nvPr>
        </p:nvSpPr>
        <p:spPr>
          <a:xfrm>
            <a:off x="11045009" y="762000"/>
            <a:ext cx="1146991" cy="6096000"/>
          </a:xfrm>
          <a:solidFill>
            <a:schemeClr val="bg1">
              <a:lumMod val="85000"/>
            </a:schemeClr>
          </a:solidFill>
        </p:spPr>
        <p:txBody>
          <a:bodyPr lIns="0" tIns="144000" bIns="1908000" anchor="b"/>
          <a:lstStyle>
            <a:lvl1pPr marL="0" indent="0" algn="ctr">
              <a:buFont typeface="Arial" panose="020B0604020202020204" pitchFamily="34" charset="0"/>
              <a:buNone/>
              <a:defRPr sz="1400"/>
            </a:lvl1pPr>
          </a:lstStyle>
          <a:p>
            <a:r>
              <a:rPr lang="en-GB"/>
              <a:t>Click icon to insert image</a:t>
            </a:r>
          </a:p>
        </p:txBody>
      </p:sp>
      <p:sp>
        <p:nvSpPr>
          <p:cNvPr id="12" name="Faded Pink Shape">
            <a:extLst>
              <a:ext uri="{FF2B5EF4-FFF2-40B4-BE49-F238E27FC236}">
                <a16:creationId xmlns:a16="http://schemas.microsoft.com/office/drawing/2014/main" id="{9309D332-51C4-0E16-EABA-F91EA939B1FE}"/>
              </a:ext>
              <a:ext uri="{C183D7F6-B498-43B3-948B-1728B52AA6E4}">
                <adec:decorative xmlns:adec="http://schemas.microsoft.com/office/drawing/2017/decorative" val="1"/>
              </a:ext>
            </a:extLst>
          </p:cNvPr>
          <p:cNvSpPr>
            <a:spLocks noGrp="1"/>
          </p:cNvSpPr>
          <p:nvPr>
            <p:ph type="body" sz="quarter" idx="32" hasCustomPrompt="1"/>
          </p:nvPr>
        </p:nvSpPr>
        <p:spPr>
          <a:xfrm>
            <a:off x="10286999" y="-1"/>
            <a:ext cx="1523999" cy="1534815"/>
          </a:xfrm>
          <a:solidFill>
            <a:srgbClr val="F9C0B4">
              <a:alpha val="75000"/>
            </a:srgb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3" name="Faded Bright Indigo Shape">
            <a:extLst>
              <a:ext uri="{FF2B5EF4-FFF2-40B4-BE49-F238E27FC236}">
                <a16:creationId xmlns:a16="http://schemas.microsoft.com/office/drawing/2014/main" id="{96F26CE6-0FF5-C17A-289B-EA7066CA1C17}"/>
              </a:ext>
              <a:ext uri="{C183D7F6-B498-43B3-948B-1728B52AA6E4}">
                <adec:decorative xmlns:adec="http://schemas.microsoft.com/office/drawing/2017/decorative" val="1"/>
              </a:ext>
            </a:extLst>
          </p:cNvPr>
          <p:cNvSpPr>
            <a:spLocks noGrp="1"/>
          </p:cNvSpPr>
          <p:nvPr>
            <p:ph type="body" sz="quarter" idx="33" hasCustomPrompt="1"/>
          </p:nvPr>
        </p:nvSpPr>
        <p:spPr>
          <a:xfrm>
            <a:off x="11810998" y="381000"/>
            <a:ext cx="381002" cy="2667000"/>
          </a:xfrm>
          <a:solidFill>
            <a:schemeClr val="accent1">
              <a:alpha val="75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30E0D12E-C0EA-E016-AF03-1471453F2CA3}"/>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6A8763D2-6BD3-58FD-691C-A84A0689C887}"/>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49740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3" name="Reset Image Tip">
            <a:extLst>
              <a:ext uri="{FF2B5EF4-FFF2-40B4-BE49-F238E27FC236}">
                <a16:creationId xmlns:a16="http://schemas.microsoft.com/office/drawing/2014/main" id="{E9D5B65B-BBDD-21DC-21A2-CC50578B6FB1}"/>
              </a:ext>
              <a:ext uri="{C183D7F6-B498-43B3-948B-1728B52AA6E4}">
                <adec:decorative xmlns:adec="http://schemas.microsoft.com/office/drawing/2017/decorative" val="1"/>
              </a:ext>
            </a:extLst>
          </p:cNvPr>
          <p:cNvSpPr>
            <a:spLocks noGrp="1"/>
          </p:cNvSpPr>
          <p:nvPr>
            <p:ph type="body" sz="quarter" idx="38" hasCustomPrompt="1"/>
          </p:nvPr>
        </p:nvSpPr>
        <p:spPr>
          <a:xfrm>
            <a:off x="-2481944" y="5064784"/>
            <a:ext cx="2304143" cy="948913"/>
          </a:xfrm>
          <a:blipFill>
            <a:blip r:embed="rId3"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163473385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 Tex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BE43189-2B10-6ED9-F0C6-132F1583B4A9}"/>
              </a:ext>
            </a:extLst>
          </p:cNvPr>
          <p:cNvSpPr>
            <a:spLocks noGrp="1"/>
          </p:cNvSpPr>
          <p:nvPr>
            <p:ph type="title" hasCustomPrompt="1"/>
          </p:nvPr>
        </p:nvSpPr>
        <p:spPr>
          <a:xfrm>
            <a:off x="762000" y="460889"/>
            <a:ext cx="9855200" cy="748785"/>
          </a:xfrm>
        </p:spPr>
        <p:txBody>
          <a:bodyPr/>
          <a:lstStyle>
            <a:lvl1pPr>
              <a:defRPr>
                <a:solidFill>
                  <a:schemeClr val="tx2"/>
                </a:solidFill>
              </a:defRPr>
            </a:lvl1pPr>
          </a:lstStyle>
          <a:p>
            <a:r>
              <a:rPr lang="en-US"/>
              <a:t>Add slide title over one or two lines</a:t>
            </a:r>
          </a:p>
        </p:txBody>
      </p:sp>
      <p:sp>
        <p:nvSpPr>
          <p:cNvPr id="12" name="Text Placeholder 2">
            <a:extLst>
              <a:ext uri="{FF2B5EF4-FFF2-40B4-BE49-F238E27FC236}">
                <a16:creationId xmlns:a16="http://schemas.microsoft.com/office/drawing/2014/main" id="{C15E9DA8-5115-4F87-A62D-72D1829139DC}"/>
              </a:ext>
            </a:extLst>
          </p:cNvPr>
          <p:cNvSpPr>
            <a:spLocks noGrp="1"/>
          </p:cNvSpPr>
          <p:nvPr>
            <p:ph type="body" sz="quarter" idx="12" hasCustomPrompt="1"/>
          </p:nvPr>
        </p:nvSpPr>
        <p:spPr>
          <a:xfrm>
            <a:off x="761999" y="1479309"/>
            <a:ext cx="9855201"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a:t>
            </a:r>
          </a:p>
          <a:p>
            <a:pPr lvl="1"/>
            <a:r>
              <a:rPr lang="en-GB"/>
              <a:t>Second level</a:t>
            </a:r>
          </a:p>
          <a:p>
            <a:pPr lvl="2"/>
            <a:r>
              <a:rPr lang="en-GB"/>
              <a:t>Third level</a:t>
            </a:r>
          </a:p>
          <a:p>
            <a:pPr lvl="3"/>
            <a:r>
              <a:rPr lang="en-GB"/>
              <a:t>Fourth level</a:t>
            </a:r>
          </a:p>
          <a:p>
            <a:pPr lvl="4"/>
            <a:r>
              <a:rPr lang="en-GB"/>
              <a:t>Fifth level</a:t>
            </a:r>
          </a:p>
        </p:txBody>
      </p:sp>
      <p:sp>
        <p:nvSpPr>
          <p:cNvPr id="13" name="Green Shape">
            <a:extLst>
              <a:ext uri="{FF2B5EF4-FFF2-40B4-BE49-F238E27FC236}">
                <a16:creationId xmlns:a16="http://schemas.microsoft.com/office/drawing/2014/main" id="{46038439-8C3D-475A-6C86-2551507E5024}"/>
              </a:ext>
              <a:ext uri="{C183D7F6-B498-43B3-948B-1728B52AA6E4}">
                <adec:decorative xmlns:adec="http://schemas.microsoft.com/office/drawing/2017/decorative" val="1"/>
              </a:ext>
            </a:extLst>
          </p:cNvPr>
          <p:cNvSpPr/>
          <p:nvPr userDrawn="1"/>
        </p:nvSpPr>
        <p:spPr>
          <a:xfrm>
            <a:off x="11810999" y="0"/>
            <a:ext cx="380999" cy="6858000"/>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Bright Indigo Shape">
            <a:extLst>
              <a:ext uri="{FF2B5EF4-FFF2-40B4-BE49-F238E27FC236}">
                <a16:creationId xmlns:a16="http://schemas.microsoft.com/office/drawing/2014/main" id="{E98D8754-9D7F-984F-3EED-EFED463AB971}"/>
              </a:ext>
              <a:ext uri="{C183D7F6-B498-43B3-948B-1728B52AA6E4}">
                <adec:decorative xmlns:adec="http://schemas.microsoft.com/office/drawing/2017/decorative" val="1"/>
              </a:ext>
            </a:extLst>
          </p:cNvPr>
          <p:cNvSpPr/>
          <p:nvPr userDrawn="1"/>
        </p:nvSpPr>
        <p:spPr>
          <a:xfrm>
            <a:off x="10286997" y="0"/>
            <a:ext cx="1905001" cy="38100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4" name="Slide Number Placeholder 3">
            <a:extLst>
              <a:ext uri="{FF2B5EF4-FFF2-40B4-BE49-F238E27FC236}">
                <a16:creationId xmlns:a16="http://schemas.microsoft.com/office/drawing/2014/main" id="{6814D03C-75E1-8AC8-4F40-14FB455B5B17}"/>
              </a:ext>
              <a:ext uri="{C183D7F6-B498-43B3-948B-1728B52AA6E4}">
                <adec:decorative xmlns:adec="http://schemas.microsoft.com/office/drawing/2017/decorative" val="0"/>
              </a:ext>
            </a:extLst>
          </p:cNvPr>
          <p:cNvSpPr>
            <a:spLocks noGrp="1"/>
          </p:cNvSpPr>
          <p:nvPr>
            <p:ph type="sldNum" sz="quarter" idx="11"/>
          </p:nvPr>
        </p:nvSpPr>
        <p:spPr/>
        <p:txBody>
          <a:bodyPr/>
          <a:lstStyle>
            <a:lvl1pPr>
              <a:defRPr>
                <a:solidFill>
                  <a:schemeClr val="tx1"/>
                </a:solidFill>
              </a:defRPr>
            </a:lvl1p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6A777C1B-8098-2113-EBE5-E62F7FF45398}"/>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44831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By default, the text placeholders start with the super symbol bullet. If the content doesn’t require bullets, delete or remove by choosing Bullets &gt; None in the home ribbon. </a:t>
            </a:r>
            <a:br>
              <a:rPr lang="en-GB"/>
            </a:br>
            <a:r>
              <a:rPr lang="en-GB"/>
              <a:t>If the bullets are required after deletion, reset the slide to get them back (right-click the layout thumbnail shown in the left-hand panel and select ‘reset slide’). </a:t>
            </a:r>
            <a:br>
              <a:rPr lang="en-GB"/>
            </a:br>
            <a:r>
              <a:rPr lang="en-GB"/>
              <a:t>This template tip can be deleted.</a:t>
            </a:r>
          </a:p>
        </p:txBody>
      </p:sp>
    </p:spTree>
    <p:extLst>
      <p:ext uri="{BB962C8B-B14F-4D97-AF65-F5344CB8AC3E}">
        <p14:creationId xmlns:p14="http://schemas.microsoft.com/office/powerpoint/2010/main" val="32885847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x Column Tex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BE43189-2B10-6ED9-F0C6-132F1583B4A9}"/>
              </a:ext>
            </a:extLst>
          </p:cNvPr>
          <p:cNvSpPr>
            <a:spLocks noGrp="1"/>
          </p:cNvSpPr>
          <p:nvPr>
            <p:ph type="title" hasCustomPrompt="1"/>
          </p:nvPr>
        </p:nvSpPr>
        <p:spPr>
          <a:xfrm>
            <a:off x="762000" y="460889"/>
            <a:ext cx="9893048" cy="748785"/>
          </a:xfrm>
        </p:spPr>
        <p:txBody>
          <a:bodyPr/>
          <a:lstStyle>
            <a:lvl1pPr>
              <a:defRPr>
                <a:solidFill>
                  <a:schemeClr val="tx2"/>
                </a:solidFill>
              </a:defRPr>
            </a:lvl1pPr>
          </a:lstStyle>
          <a:p>
            <a:r>
              <a:rPr lang="en-US"/>
              <a:t>Add slide title over one or two lines</a:t>
            </a:r>
          </a:p>
        </p:txBody>
      </p:sp>
      <p:sp>
        <p:nvSpPr>
          <p:cNvPr id="38" name="Text Placeholder 2">
            <a:extLst>
              <a:ext uri="{FF2B5EF4-FFF2-40B4-BE49-F238E27FC236}">
                <a16:creationId xmlns:a16="http://schemas.microsoft.com/office/drawing/2014/main" id="{215393F8-BDA3-6270-B6AA-E7C4BE09D5D7}"/>
              </a:ext>
            </a:extLst>
          </p:cNvPr>
          <p:cNvSpPr>
            <a:spLocks noGrp="1"/>
          </p:cNvSpPr>
          <p:nvPr>
            <p:ph type="body" sz="quarter" idx="12" hasCustomPrompt="1"/>
          </p:nvPr>
        </p:nvSpPr>
        <p:spPr>
          <a:xfrm>
            <a:off x="762000" y="1479309"/>
            <a:ext cx="4575759"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a:t>
            </a:r>
          </a:p>
          <a:p>
            <a:pPr lvl="1"/>
            <a:r>
              <a:rPr lang="en-GB"/>
              <a:t>Second level</a:t>
            </a:r>
          </a:p>
          <a:p>
            <a:pPr lvl="2"/>
            <a:r>
              <a:rPr lang="en-GB"/>
              <a:t>Third level</a:t>
            </a:r>
          </a:p>
          <a:p>
            <a:pPr lvl="3"/>
            <a:r>
              <a:rPr lang="en-GB"/>
              <a:t>Fourth level</a:t>
            </a:r>
          </a:p>
          <a:p>
            <a:pPr lvl="4"/>
            <a:r>
              <a:rPr lang="en-GB"/>
              <a:t>Fifth level</a:t>
            </a:r>
          </a:p>
        </p:txBody>
      </p:sp>
      <p:sp>
        <p:nvSpPr>
          <p:cNvPr id="39" name="Text Placeholder 3">
            <a:extLst>
              <a:ext uri="{FF2B5EF4-FFF2-40B4-BE49-F238E27FC236}">
                <a16:creationId xmlns:a16="http://schemas.microsoft.com/office/drawing/2014/main" id="{1AE77313-A9E0-4660-475B-73A976568843}"/>
              </a:ext>
            </a:extLst>
          </p:cNvPr>
          <p:cNvSpPr>
            <a:spLocks noGrp="1"/>
          </p:cNvSpPr>
          <p:nvPr>
            <p:ph type="body" sz="quarter" idx="13" hasCustomPrompt="1"/>
          </p:nvPr>
        </p:nvSpPr>
        <p:spPr>
          <a:xfrm>
            <a:off x="6079289" y="1479309"/>
            <a:ext cx="4575759"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a:t>
            </a:r>
          </a:p>
          <a:p>
            <a:pPr lvl="1"/>
            <a:r>
              <a:rPr lang="en-GB"/>
              <a:t>Second level</a:t>
            </a:r>
          </a:p>
          <a:p>
            <a:pPr lvl="2"/>
            <a:r>
              <a:rPr lang="en-GB"/>
              <a:t>Third level</a:t>
            </a:r>
          </a:p>
          <a:p>
            <a:pPr lvl="3"/>
            <a:r>
              <a:rPr lang="en-GB"/>
              <a:t>Fourth level</a:t>
            </a:r>
          </a:p>
          <a:p>
            <a:pPr lvl="4"/>
            <a:r>
              <a:rPr lang="en-GB"/>
              <a:t>Fifth level</a:t>
            </a:r>
          </a:p>
        </p:txBody>
      </p:sp>
      <p:sp>
        <p:nvSpPr>
          <p:cNvPr id="2" name="Orange Shape">
            <a:extLst>
              <a:ext uri="{FF2B5EF4-FFF2-40B4-BE49-F238E27FC236}">
                <a16:creationId xmlns:a16="http://schemas.microsoft.com/office/drawing/2014/main" id="{62F1377A-1AD5-898E-4AFA-9A7B16FDF775}"/>
              </a:ext>
              <a:ext uri="{C183D7F6-B498-43B3-948B-1728B52AA6E4}">
                <adec:decorative xmlns:adec="http://schemas.microsoft.com/office/drawing/2017/decorative" val="1"/>
              </a:ext>
            </a:extLst>
          </p:cNvPr>
          <p:cNvSpPr/>
          <p:nvPr userDrawn="1"/>
        </p:nvSpPr>
        <p:spPr>
          <a:xfrm>
            <a:off x="11811000" y="0"/>
            <a:ext cx="380999" cy="685800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Bright Indigo Shape">
            <a:extLst>
              <a:ext uri="{FF2B5EF4-FFF2-40B4-BE49-F238E27FC236}">
                <a16:creationId xmlns:a16="http://schemas.microsoft.com/office/drawing/2014/main" id="{BDD774D6-E007-7394-687F-0424593DB333}"/>
              </a:ext>
              <a:ext uri="{C183D7F6-B498-43B3-948B-1728B52AA6E4}">
                <adec:decorative xmlns:adec="http://schemas.microsoft.com/office/drawing/2017/decorative" val="1"/>
              </a:ext>
            </a:extLst>
          </p:cNvPr>
          <p:cNvSpPr/>
          <p:nvPr userDrawn="1"/>
        </p:nvSpPr>
        <p:spPr>
          <a:xfrm>
            <a:off x="10286997" y="0"/>
            <a:ext cx="1905001" cy="38100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4" name="Slide Number Placeholder 3">
            <a:extLst>
              <a:ext uri="{FF2B5EF4-FFF2-40B4-BE49-F238E27FC236}">
                <a16:creationId xmlns:a16="http://schemas.microsoft.com/office/drawing/2014/main" id="{6814D03C-75E1-8AC8-4F40-14FB455B5B17}"/>
              </a:ext>
              <a:ext uri="{C183D7F6-B498-43B3-948B-1728B52AA6E4}">
                <adec:decorative xmlns:adec="http://schemas.microsoft.com/office/drawing/2017/decorative" val="0"/>
              </a:ext>
            </a:extLst>
          </p:cNvPr>
          <p:cNvSpPr>
            <a:spLocks noGrp="1"/>
          </p:cNvSpPr>
          <p:nvPr>
            <p:ph type="sldNum" sz="quarter" idx="11"/>
          </p:nvPr>
        </p:nvSpPr>
        <p:spPr/>
        <p:txBody>
          <a:bodyPr/>
          <a:lstStyle>
            <a:lvl1pPr>
              <a:defRPr>
                <a:solidFill>
                  <a:schemeClr val="tx1"/>
                </a:solidFill>
              </a:defRPr>
            </a:lvl1pPr>
          </a:lstStyle>
          <a:p>
            <a:fld id="{404B1218-BB7C-4D4B-89FE-7BFB8A3F413B}" type="slidenum">
              <a:rPr lang="en-GB" smtClean="0"/>
              <a:pPr/>
              <a:t>‹#›</a:t>
            </a:fld>
            <a:endParaRPr lang="en-GB"/>
          </a:p>
        </p:txBody>
      </p:sp>
      <p:sp>
        <p:nvSpPr>
          <p:cNvPr id="8" name="Template Tip">
            <a:extLst>
              <a:ext uri="{FF2B5EF4-FFF2-40B4-BE49-F238E27FC236}">
                <a16:creationId xmlns:a16="http://schemas.microsoft.com/office/drawing/2014/main" id="{5A51AE98-08D2-055F-1620-F05F9FAF7C39}"/>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44831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By default, the text placeholders start with the super symbol bullet. If the content doesn’t require bullets, delete or remove by choosing Bullets &gt; None in the home ribbon. </a:t>
            </a:r>
            <a:br>
              <a:rPr lang="en-GB"/>
            </a:br>
            <a:r>
              <a:rPr lang="en-GB"/>
              <a:t>If the bullets are required after deletion, reset the slide to get them back (right-click the layout thumbnail shown in the left-hand panel and select ‘reset slide’). </a:t>
            </a:r>
            <a:br>
              <a:rPr lang="en-GB"/>
            </a:br>
            <a:r>
              <a:rPr lang="en-GB"/>
              <a:t>This template tip can be deleted.</a:t>
            </a:r>
          </a:p>
        </p:txBody>
      </p:sp>
    </p:spTree>
    <p:extLst>
      <p:ext uri="{BB962C8B-B14F-4D97-AF65-F5344CB8AC3E}">
        <p14:creationId xmlns:p14="http://schemas.microsoft.com/office/powerpoint/2010/main" val="24392540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x Column Text">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BE43189-2B10-6ED9-F0C6-132F1583B4A9}"/>
              </a:ext>
            </a:extLst>
          </p:cNvPr>
          <p:cNvSpPr>
            <a:spLocks noGrp="1"/>
          </p:cNvSpPr>
          <p:nvPr>
            <p:ph type="title" hasCustomPrompt="1"/>
          </p:nvPr>
        </p:nvSpPr>
        <p:spPr>
          <a:xfrm>
            <a:off x="761999" y="460889"/>
            <a:ext cx="9909989" cy="748785"/>
          </a:xfrm>
        </p:spPr>
        <p:txBody>
          <a:bodyPr/>
          <a:lstStyle>
            <a:lvl1pPr>
              <a:defRPr>
                <a:solidFill>
                  <a:schemeClr val="tx2"/>
                </a:solidFill>
              </a:defRPr>
            </a:lvl1pPr>
          </a:lstStyle>
          <a:p>
            <a:r>
              <a:rPr lang="en-US"/>
              <a:t>Add slide title over one or two lines</a:t>
            </a:r>
          </a:p>
        </p:txBody>
      </p:sp>
      <p:sp>
        <p:nvSpPr>
          <p:cNvPr id="38" name="Text Placeholder 2">
            <a:extLst>
              <a:ext uri="{FF2B5EF4-FFF2-40B4-BE49-F238E27FC236}">
                <a16:creationId xmlns:a16="http://schemas.microsoft.com/office/drawing/2014/main" id="{215393F8-BDA3-6270-B6AA-E7C4BE09D5D7}"/>
              </a:ext>
            </a:extLst>
          </p:cNvPr>
          <p:cNvSpPr>
            <a:spLocks noGrp="1"/>
          </p:cNvSpPr>
          <p:nvPr>
            <p:ph type="body" sz="quarter" idx="12" hasCustomPrompt="1"/>
          </p:nvPr>
        </p:nvSpPr>
        <p:spPr>
          <a:xfrm>
            <a:off x="762001" y="1479309"/>
            <a:ext cx="3037952"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a:t>
            </a:r>
          </a:p>
          <a:p>
            <a:pPr lvl="1"/>
            <a:r>
              <a:rPr lang="en-GB"/>
              <a:t>Second level</a:t>
            </a:r>
          </a:p>
          <a:p>
            <a:pPr lvl="2"/>
            <a:r>
              <a:rPr lang="en-GB"/>
              <a:t>Third level</a:t>
            </a:r>
          </a:p>
          <a:p>
            <a:pPr lvl="3"/>
            <a:r>
              <a:rPr lang="en-GB"/>
              <a:t>Fourth level</a:t>
            </a:r>
          </a:p>
          <a:p>
            <a:pPr lvl="4"/>
            <a:r>
              <a:rPr lang="en-GB"/>
              <a:t>Fifth level</a:t>
            </a:r>
          </a:p>
        </p:txBody>
      </p:sp>
      <p:sp>
        <p:nvSpPr>
          <p:cNvPr id="10" name="Text Placeholder 3">
            <a:extLst>
              <a:ext uri="{FF2B5EF4-FFF2-40B4-BE49-F238E27FC236}">
                <a16:creationId xmlns:a16="http://schemas.microsoft.com/office/drawing/2014/main" id="{0BDC6207-1A07-A263-41FC-777CBB55737A}"/>
              </a:ext>
            </a:extLst>
          </p:cNvPr>
          <p:cNvSpPr>
            <a:spLocks noGrp="1"/>
          </p:cNvSpPr>
          <p:nvPr>
            <p:ph type="body" sz="quarter" idx="13" hasCustomPrompt="1"/>
          </p:nvPr>
        </p:nvSpPr>
        <p:spPr>
          <a:xfrm>
            <a:off x="4198019" y="1479309"/>
            <a:ext cx="3037952"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a:t>
            </a:r>
          </a:p>
          <a:p>
            <a:pPr lvl="1"/>
            <a:r>
              <a:rPr lang="en-GB"/>
              <a:t>Second level</a:t>
            </a:r>
          </a:p>
          <a:p>
            <a:pPr lvl="2"/>
            <a:r>
              <a:rPr lang="en-GB"/>
              <a:t>Third level</a:t>
            </a:r>
          </a:p>
          <a:p>
            <a:pPr lvl="3"/>
            <a:r>
              <a:rPr lang="en-GB"/>
              <a:t>Fourth level</a:t>
            </a:r>
          </a:p>
          <a:p>
            <a:pPr lvl="4"/>
            <a:r>
              <a:rPr lang="en-GB"/>
              <a:t>Fifth level</a:t>
            </a:r>
          </a:p>
        </p:txBody>
      </p:sp>
      <p:sp>
        <p:nvSpPr>
          <p:cNvPr id="11" name="Text Placeholder 4">
            <a:extLst>
              <a:ext uri="{FF2B5EF4-FFF2-40B4-BE49-F238E27FC236}">
                <a16:creationId xmlns:a16="http://schemas.microsoft.com/office/drawing/2014/main" id="{B6F59C0F-61C8-5D24-2773-D8B2BD7ED244}"/>
              </a:ext>
            </a:extLst>
          </p:cNvPr>
          <p:cNvSpPr>
            <a:spLocks noGrp="1"/>
          </p:cNvSpPr>
          <p:nvPr>
            <p:ph type="body" sz="quarter" idx="14" hasCustomPrompt="1"/>
          </p:nvPr>
        </p:nvSpPr>
        <p:spPr>
          <a:xfrm>
            <a:off x="7634037" y="1479309"/>
            <a:ext cx="3037952"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a:t>
            </a:r>
          </a:p>
          <a:p>
            <a:pPr lvl="1"/>
            <a:r>
              <a:rPr lang="en-GB"/>
              <a:t>Second level</a:t>
            </a:r>
          </a:p>
          <a:p>
            <a:pPr lvl="2"/>
            <a:r>
              <a:rPr lang="en-GB"/>
              <a:t>Third level</a:t>
            </a:r>
          </a:p>
          <a:p>
            <a:pPr lvl="3"/>
            <a:r>
              <a:rPr lang="en-GB"/>
              <a:t>Fourth level</a:t>
            </a:r>
          </a:p>
          <a:p>
            <a:pPr lvl="4"/>
            <a:r>
              <a:rPr lang="en-GB"/>
              <a:t>Fifth level</a:t>
            </a:r>
          </a:p>
        </p:txBody>
      </p:sp>
      <p:sp>
        <p:nvSpPr>
          <p:cNvPr id="12" name="Yellow Shape">
            <a:extLst>
              <a:ext uri="{FF2B5EF4-FFF2-40B4-BE49-F238E27FC236}">
                <a16:creationId xmlns:a16="http://schemas.microsoft.com/office/drawing/2014/main" id="{99670BCE-8C3F-811A-6682-DD1E1389A073}"/>
              </a:ext>
              <a:ext uri="{C183D7F6-B498-43B3-948B-1728B52AA6E4}">
                <adec:decorative xmlns:adec="http://schemas.microsoft.com/office/drawing/2017/decorative" val="1"/>
              </a:ext>
            </a:extLst>
          </p:cNvPr>
          <p:cNvSpPr/>
          <p:nvPr userDrawn="1"/>
        </p:nvSpPr>
        <p:spPr>
          <a:xfrm>
            <a:off x="11799693" y="0"/>
            <a:ext cx="392307" cy="6858000"/>
          </a:xfrm>
          <a:prstGeom prst="rect">
            <a:avLst/>
          </a:prstGeom>
          <a:solidFill>
            <a:srgbClr val="F4EF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Bright Indigo Shape">
            <a:extLst>
              <a:ext uri="{FF2B5EF4-FFF2-40B4-BE49-F238E27FC236}">
                <a16:creationId xmlns:a16="http://schemas.microsoft.com/office/drawing/2014/main" id="{570DE900-4B66-6208-55D4-D60C65A42D5A}"/>
              </a:ext>
              <a:ext uri="{C183D7F6-B498-43B3-948B-1728B52AA6E4}">
                <adec:decorative xmlns:adec="http://schemas.microsoft.com/office/drawing/2017/decorative" val="1"/>
              </a:ext>
            </a:extLst>
          </p:cNvPr>
          <p:cNvSpPr/>
          <p:nvPr userDrawn="1"/>
        </p:nvSpPr>
        <p:spPr>
          <a:xfrm>
            <a:off x="10286997" y="0"/>
            <a:ext cx="1905001" cy="381001"/>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4" name="Slide Number Placeholder 3">
            <a:extLst>
              <a:ext uri="{FF2B5EF4-FFF2-40B4-BE49-F238E27FC236}">
                <a16:creationId xmlns:a16="http://schemas.microsoft.com/office/drawing/2014/main" id="{6814D03C-75E1-8AC8-4F40-14FB455B5B17}"/>
              </a:ext>
              <a:ext uri="{C183D7F6-B498-43B3-948B-1728B52AA6E4}">
                <adec:decorative xmlns:adec="http://schemas.microsoft.com/office/drawing/2017/decorative" val="0"/>
              </a:ext>
            </a:extLst>
          </p:cNvPr>
          <p:cNvSpPr>
            <a:spLocks noGrp="1"/>
          </p:cNvSpPr>
          <p:nvPr>
            <p:ph type="sldNum" sz="quarter" idx="11"/>
          </p:nvPr>
        </p:nvSpPr>
        <p:spPr/>
        <p:txBody>
          <a:bodyPr/>
          <a:lstStyle>
            <a:lvl1pPr>
              <a:defRPr>
                <a:solidFill>
                  <a:schemeClr val="tx1"/>
                </a:solidFill>
              </a:defRPr>
            </a:lvl1pPr>
          </a:lstStyle>
          <a:p>
            <a:fld id="{404B1218-BB7C-4D4B-89FE-7BFB8A3F413B}" type="slidenum">
              <a:rPr lang="en-GB" smtClean="0"/>
              <a:pPr/>
              <a:t>‹#›</a:t>
            </a:fld>
            <a:endParaRPr lang="en-GB"/>
          </a:p>
        </p:txBody>
      </p:sp>
      <p:sp>
        <p:nvSpPr>
          <p:cNvPr id="7" name="Template Tip">
            <a:extLst>
              <a:ext uri="{FF2B5EF4-FFF2-40B4-BE49-F238E27FC236}">
                <a16:creationId xmlns:a16="http://schemas.microsoft.com/office/drawing/2014/main" id="{3E892AB0-472F-62B0-C425-D6997E56C9EA}"/>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44831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By default, the text placeholders start with the super symbol bullet. If the content doesn’t require bullets, delete or remove by choosing Bullets &gt; None in the home ribbon. </a:t>
            </a:r>
            <a:br>
              <a:rPr lang="en-GB"/>
            </a:br>
            <a:r>
              <a:rPr lang="en-GB"/>
              <a:t>If the bullets are required after deletion, reset the slide to get them back (right-click the layout thumbnail shown in the left-hand panel and select ‘reset slide’). </a:t>
            </a:r>
            <a:br>
              <a:rPr lang="en-GB"/>
            </a:br>
            <a:r>
              <a:rPr lang="en-GB"/>
              <a:t>This template tip can be deleted.</a:t>
            </a:r>
          </a:p>
        </p:txBody>
      </p:sp>
    </p:spTree>
    <p:extLst>
      <p:ext uri="{BB962C8B-B14F-4D97-AF65-F5344CB8AC3E}">
        <p14:creationId xmlns:p14="http://schemas.microsoft.com/office/powerpoint/2010/main" val="40243236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pic>
        <p:nvPicPr>
          <p:cNvPr id="3" name="Background Graphic">
            <a:extLst>
              <a:ext uri="{FF2B5EF4-FFF2-40B4-BE49-F238E27FC236}">
                <a16:creationId xmlns:a16="http://schemas.microsoft.com/office/drawing/2014/main" id="{15871DF3-D4F5-0333-2DE3-5794B5D81D2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6200000">
            <a:off x="-2579" y="2579"/>
            <a:ext cx="2289866" cy="2284708"/>
          </a:xfrm>
          <a:prstGeom prst="rect">
            <a:avLst/>
          </a:prstGeom>
        </p:spPr>
      </p:pic>
      <p:sp>
        <p:nvSpPr>
          <p:cNvPr id="2" name="Picture Placeholder">
            <a:extLst>
              <a:ext uri="{FF2B5EF4-FFF2-40B4-BE49-F238E27FC236}">
                <a16:creationId xmlns:a16="http://schemas.microsoft.com/office/drawing/2014/main" id="{BAE3AECF-77C2-8133-F003-774DE02892F8}"/>
              </a:ext>
              <a:ext uri="{C183D7F6-B498-43B3-948B-1728B52AA6E4}">
                <adec:decorative xmlns:adec="http://schemas.microsoft.com/office/drawing/2017/decorative" val="0"/>
              </a:ext>
            </a:extLst>
          </p:cNvPr>
          <p:cNvSpPr>
            <a:spLocks noGrp="1"/>
          </p:cNvSpPr>
          <p:nvPr>
            <p:ph type="pic" sz="quarter" idx="34" hasCustomPrompt="1"/>
          </p:nvPr>
        </p:nvSpPr>
        <p:spPr>
          <a:xfrm>
            <a:off x="381000" y="-1"/>
            <a:ext cx="11811000" cy="6476999"/>
          </a:xfrm>
          <a:prstGeom prst="rect">
            <a:avLst/>
          </a:prstGeom>
          <a:solidFill>
            <a:schemeClr val="bg1">
              <a:lumMod val="85000"/>
            </a:schemeClr>
          </a:solidFill>
        </p:spPr>
        <p:txBody>
          <a:bodyPr wrap="square" lIns="0" tIns="108000" rIns="0">
            <a:noAutofit/>
          </a:bodyPr>
          <a:lstStyle>
            <a:lvl1pPr marL="0" indent="0" algn="ctr">
              <a:buFont typeface="Arial" panose="020B0604020202020204" pitchFamily="34" charset="0"/>
              <a:buNone/>
              <a:defRPr sz="1400"/>
            </a:lvl1pPr>
          </a:lstStyle>
          <a:p>
            <a:r>
              <a:rPr lang="en-GB"/>
              <a:t>Click icon to insert image</a:t>
            </a:r>
          </a:p>
        </p:txBody>
      </p:sp>
      <p:sp>
        <p:nvSpPr>
          <p:cNvPr id="4" name="Slide Number Placeholder 3">
            <a:extLst>
              <a:ext uri="{FF2B5EF4-FFF2-40B4-BE49-F238E27FC236}">
                <a16:creationId xmlns:a16="http://schemas.microsoft.com/office/drawing/2014/main" id="{6814D03C-75E1-8AC8-4F40-14FB455B5B17}"/>
              </a:ext>
              <a:ext uri="{C183D7F6-B498-43B3-948B-1728B52AA6E4}">
                <adec:decorative xmlns:adec="http://schemas.microsoft.com/office/drawing/2017/decorative" val="0"/>
              </a:ext>
            </a:extLst>
          </p:cNvPr>
          <p:cNvSpPr>
            <a:spLocks noGrp="1"/>
          </p:cNvSpPr>
          <p:nvPr>
            <p:ph type="sldNum" sz="quarter" idx="11"/>
          </p:nvPr>
        </p:nvSpPr>
        <p:spPr/>
        <p:txBody>
          <a:bodyPr/>
          <a:lstStyle>
            <a:lvl1pPr>
              <a:defRPr>
                <a:solidFill>
                  <a:schemeClr val="tx1"/>
                </a:solidFill>
              </a:defRPr>
            </a:lvl1pPr>
          </a:lstStyle>
          <a:p>
            <a:fld id="{404B1218-BB7C-4D4B-89FE-7BFB8A3F413B}" type="slidenum">
              <a:rPr lang="en-GB" smtClean="0"/>
              <a:pPr/>
              <a:t>‹#›</a:t>
            </a:fld>
            <a:endParaRPr lang="en-GB"/>
          </a:p>
        </p:txBody>
      </p:sp>
    </p:spTree>
    <p:extLst>
      <p:ext uri="{BB962C8B-B14F-4D97-AF65-F5344CB8AC3E}">
        <p14:creationId xmlns:p14="http://schemas.microsoft.com/office/powerpoint/2010/main" val="639235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ull Video">
    <p:spTree>
      <p:nvGrpSpPr>
        <p:cNvPr id="1" name=""/>
        <p:cNvGrpSpPr/>
        <p:nvPr/>
      </p:nvGrpSpPr>
      <p:grpSpPr>
        <a:xfrm>
          <a:off x="0" y="0"/>
          <a:ext cx="0" cy="0"/>
          <a:chOff x="0" y="0"/>
          <a:chExt cx="0" cy="0"/>
        </a:xfrm>
      </p:grpSpPr>
      <p:pic>
        <p:nvPicPr>
          <p:cNvPr id="3" name="Background Graphic">
            <a:extLst>
              <a:ext uri="{FF2B5EF4-FFF2-40B4-BE49-F238E27FC236}">
                <a16:creationId xmlns:a16="http://schemas.microsoft.com/office/drawing/2014/main" id="{15871DF3-D4F5-0333-2DE3-5794B5D81D2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6200000">
            <a:off x="-2579" y="2579"/>
            <a:ext cx="2289866" cy="2284708"/>
          </a:xfrm>
          <a:prstGeom prst="rect">
            <a:avLst/>
          </a:prstGeom>
        </p:spPr>
      </p:pic>
      <p:sp>
        <p:nvSpPr>
          <p:cNvPr id="6" name="Media Placeholder 5">
            <a:extLst>
              <a:ext uri="{FF2B5EF4-FFF2-40B4-BE49-F238E27FC236}">
                <a16:creationId xmlns:a16="http://schemas.microsoft.com/office/drawing/2014/main" id="{8B127D64-82A5-7BE8-AE4D-555FCCD549FE}"/>
              </a:ext>
            </a:extLst>
          </p:cNvPr>
          <p:cNvSpPr>
            <a:spLocks noGrp="1"/>
          </p:cNvSpPr>
          <p:nvPr>
            <p:ph type="media" sz="quarter" idx="35" hasCustomPrompt="1"/>
          </p:nvPr>
        </p:nvSpPr>
        <p:spPr>
          <a:xfrm>
            <a:off x="380400" y="0"/>
            <a:ext cx="11811600" cy="6476400"/>
          </a:xfrm>
          <a:solidFill>
            <a:schemeClr val="bg1">
              <a:lumMod val="85000"/>
            </a:schemeClr>
          </a:solidFill>
        </p:spPr>
        <p:txBody>
          <a:bodyPr tIns="108000"/>
          <a:lstStyle>
            <a:lvl1pPr marL="0" indent="0" algn="ctr">
              <a:buFont typeface="Arial" panose="020B0604020202020204" pitchFamily="34" charset="0"/>
              <a:buNone/>
              <a:defRPr sz="1400"/>
            </a:lvl1pPr>
          </a:lstStyle>
          <a:p>
            <a:r>
              <a:rPr lang="en-GB"/>
              <a:t>Click icon to insert video</a:t>
            </a:r>
          </a:p>
        </p:txBody>
      </p:sp>
      <p:sp>
        <p:nvSpPr>
          <p:cNvPr id="4" name="Slide Number Placeholder 3">
            <a:extLst>
              <a:ext uri="{FF2B5EF4-FFF2-40B4-BE49-F238E27FC236}">
                <a16:creationId xmlns:a16="http://schemas.microsoft.com/office/drawing/2014/main" id="{6814D03C-75E1-8AC8-4F40-14FB455B5B17}"/>
              </a:ext>
              <a:ext uri="{C183D7F6-B498-43B3-948B-1728B52AA6E4}">
                <adec:decorative xmlns:adec="http://schemas.microsoft.com/office/drawing/2017/decorative" val="0"/>
              </a:ext>
            </a:extLst>
          </p:cNvPr>
          <p:cNvSpPr>
            <a:spLocks noGrp="1"/>
          </p:cNvSpPr>
          <p:nvPr>
            <p:ph type="sldNum" sz="quarter" idx="11"/>
          </p:nvPr>
        </p:nvSpPr>
        <p:spPr/>
        <p:txBody>
          <a:bodyPr/>
          <a:lstStyle>
            <a:lvl1pPr>
              <a:defRPr>
                <a:solidFill>
                  <a:schemeClr val="tx1"/>
                </a:solidFill>
              </a:defRPr>
            </a:lvl1pPr>
          </a:lstStyle>
          <a:p>
            <a:fld id="{404B1218-BB7C-4D4B-89FE-7BFB8A3F413B}" type="slidenum">
              <a:rPr lang="en-GB" smtClean="0"/>
              <a:pPr/>
              <a:t>‹#›</a:t>
            </a:fld>
            <a:endParaRPr lang="en-GB"/>
          </a:p>
        </p:txBody>
      </p:sp>
    </p:spTree>
    <p:extLst>
      <p:ext uri="{BB962C8B-B14F-4D97-AF65-F5344CB8AC3E}">
        <p14:creationId xmlns:p14="http://schemas.microsoft.com/office/powerpoint/2010/main" val="9338676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ext Steps (Up to 5 Steps)">
    <p:spTree>
      <p:nvGrpSpPr>
        <p:cNvPr id="1" name=""/>
        <p:cNvGrpSpPr/>
        <p:nvPr/>
      </p:nvGrpSpPr>
      <p:grpSpPr>
        <a:xfrm>
          <a:off x="0" y="0"/>
          <a:ext cx="0" cy="0"/>
          <a:chOff x="0" y="0"/>
          <a:chExt cx="0" cy="0"/>
        </a:xfrm>
      </p:grpSpPr>
      <p:sp>
        <p:nvSpPr>
          <p:cNvPr id="5" name="Violet Shape">
            <a:extLst>
              <a:ext uri="{FF2B5EF4-FFF2-40B4-BE49-F238E27FC236}">
                <a16:creationId xmlns:a16="http://schemas.microsoft.com/office/drawing/2014/main" id="{6FF1137A-3262-0A96-64A3-6748E00EC6DB}"/>
              </a:ext>
              <a:ext uri="{C183D7F6-B498-43B3-948B-1728B52AA6E4}">
                <adec:decorative xmlns:adec="http://schemas.microsoft.com/office/drawing/2017/decorative" val="1"/>
              </a:ext>
            </a:extLst>
          </p:cNvPr>
          <p:cNvSpPr/>
          <p:nvPr userDrawn="1"/>
        </p:nvSpPr>
        <p:spPr>
          <a:xfrm>
            <a:off x="0" y="0"/>
            <a:ext cx="4953000" cy="6858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AC29A919-0FA9-7B55-1C00-DF855E602D30}"/>
              </a:ext>
            </a:extLst>
          </p:cNvPr>
          <p:cNvSpPr>
            <a:spLocks noGrp="1"/>
          </p:cNvSpPr>
          <p:nvPr>
            <p:ph type="title" hasCustomPrompt="1"/>
          </p:nvPr>
        </p:nvSpPr>
        <p:spPr>
          <a:xfrm>
            <a:off x="762000" y="2512662"/>
            <a:ext cx="3759200" cy="1832676"/>
          </a:xfrm>
        </p:spPr>
        <p:txBody>
          <a:bodyPr anchor="ctr"/>
          <a:lstStyle>
            <a:lvl1pPr>
              <a:defRPr sz="4000"/>
            </a:lvl1pPr>
          </a:lstStyle>
          <a:p>
            <a:r>
              <a:rPr lang="da-DK"/>
              <a:t>Lorem ipsum dolor sit amet, adipiscing elit. </a:t>
            </a:r>
          </a:p>
        </p:txBody>
      </p:sp>
      <p:sp>
        <p:nvSpPr>
          <p:cNvPr id="27" name="Background 1">
            <a:extLst>
              <a:ext uri="{FF2B5EF4-FFF2-40B4-BE49-F238E27FC236}">
                <a16:creationId xmlns:a16="http://schemas.microsoft.com/office/drawing/2014/main" id="{B5E81EE7-F0F5-B9C0-DFC5-0D0074CFEA4D}"/>
              </a:ext>
              <a:ext uri="{C183D7F6-B498-43B3-948B-1728B52AA6E4}">
                <adec:decorative xmlns:adec="http://schemas.microsoft.com/office/drawing/2017/decorative" val="1"/>
              </a:ext>
            </a:extLst>
          </p:cNvPr>
          <p:cNvSpPr>
            <a:spLocks noGrp="1"/>
          </p:cNvSpPr>
          <p:nvPr>
            <p:ph type="body" sz="quarter" idx="43" hasCustomPrompt="1"/>
          </p:nvPr>
        </p:nvSpPr>
        <p:spPr>
          <a:xfrm>
            <a:off x="5715000" y="762536"/>
            <a:ext cx="5716800" cy="982800"/>
          </a:xfrm>
          <a:solidFill>
            <a:schemeClr val="tx2"/>
          </a:solidFill>
        </p:spPr>
        <p:txBody>
          <a:bodyPr lIns="216000" anchor="ctr"/>
          <a:lstStyle>
            <a:lvl1pPr marL="0" indent="0">
              <a:lnSpc>
                <a:spcPct val="100000"/>
              </a:lnSpc>
              <a:buFont typeface="Arial" panose="020B0604020202020204" pitchFamily="34" charset="0"/>
              <a:buNone/>
              <a:defRPr sz="4400" b="0" baseline="0">
                <a:solidFill>
                  <a:schemeClr val="tx2"/>
                </a:solidFill>
                <a:latin typeface="+mj-lt"/>
              </a:defRPr>
            </a:lvl1pPr>
            <a:lvl2pPr>
              <a:defRPr/>
            </a:lvl2pPr>
            <a:lvl3pPr>
              <a:buClr>
                <a:schemeClr val="bg1"/>
              </a:buClr>
              <a:defRPr/>
            </a:lvl3pPr>
          </a:lstStyle>
          <a:p>
            <a:pPr lvl="0"/>
            <a:r>
              <a:rPr lang="da-DK"/>
              <a:t> </a:t>
            </a:r>
          </a:p>
        </p:txBody>
      </p:sp>
      <p:sp>
        <p:nvSpPr>
          <p:cNvPr id="3" name="Text Placeholder 1">
            <a:extLst>
              <a:ext uri="{FF2B5EF4-FFF2-40B4-BE49-F238E27FC236}">
                <a16:creationId xmlns:a16="http://schemas.microsoft.com/office/drawing/2014/main" id="{E874B390-CC05-B802-685F-B0B65119D648}"/>
              </a:ext>
            </a:extLst>
          </p:cNvPr>
          <p:cNvSpPr>
            <a:spLocks noGrp="1"/>
          </p:cNvSpPr>
          <p:nvPr>
            <p:ph type="body" sz="quarter" idx="52" hasCustomPrompt="1"/>
          </p:nvPr>
        </p:nvSpPr>
        <p:spPr>
          <a:xfrm>
            <a:off x="5905433" y="972691"/>
            <a:ext cx="736665" cy="562490"/>
          </a:xfrm>
        </p:spPr>
        <p:txBody>
          <a:bodyPr anchor="ctr"/>
          <a:lstStyle>
            <a:lvl1pPr marL="0" indent="0">
              <a:buFont typeface="Arial" panose="020B0604020202020204" pitchFamily="34" charset="0"/>
              <a:buNone/>
              <a:defRPr lang="en-GB" sz="4400" b="0" kern="1200" dirty="0" err="1">
                <a:solidFill>
                  <a:schemeClr val="bg1"/>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8" name="Text Placeholder 2">
            <a:extLst>
              <a:ext uri="{FF2B5EF4-FFF2-40B4-BE49-F238E27FC236}">
                <a16:creationId xmlns:a16="http://schemas.microsoft.com/office/drawing/2014/main" id="{8B15531C-BDE4-19E1-DD35-7A113461B993}"/>
              </a:ext>
            </a:extLst>
          </p:cNvPr>
          <p:cNvSpPr>
            <a:spLocks noGrp="1"/>
          </p:cNvSpPr>
          <p:nvPr>
            <p:ph type="body" sz="quarter" idx="12" hasCustomPrompt="1"/>
          </p:nvPr>
        </p:nvSpPr>
        <p:spPr>
          <a:xfrm>
            <a:off x="6826185" y="972691"/>
            <a:ext cx="4337114" cy="562490"/>
          </a:xfrm>
        </p:spPr>
        <p:txBody>
          <a:bodyPr anchor="ctr"/>
          <a:lstStyle>
            <a:lvl1pPr marL="0" indent="0">
              <a:buFont typeface="Arial" panose="020B0604020202020204" pitchFamily="34" charset="0"/>
              <a:buNone/>
              <a:defRPr>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a:t>
            </a:r>
          </a:p>
        </p:txBody>
      </p:sp>
      <p:sp>
        <p:nvSpPr>
          <p:cNvPr id="29" name="Background 2">
            <a:extLst>
              <a:ext uri="{FF2B5EF4-FFF2-40B4-BE49-F238E27FC236}">
                <a16:creationId xmlns:a16="http://schemas.microsoft.com/office/drawing/2014/main" id="{618F09E3-EC8D-EC8F-0C01-F1088374E3E9}"/>
              </a:ext>
              <a:ext uri="{C183D7F6-B498-43B3-948B-1728B52AA6E4}">
                <adec:decorative xmlns:adec="http://schemas.microsoft.com/office/drawing/2017/decorative" val="1"/>
              </a:ext>
            </a:extLst>
          </p:cNvPr>
          <p:cNvSpPr>
            <a:spLocks noGrp="1"/>
          </p:cNvSpPr>
          <p:nvPr>
            <p:ph type="body" sz="quarter" idx="44" hasCustomPrompt="1"/>
          </p:nvPr>
        </p:nvSpPr>
        <p:spPr>
          <a:xfrm>
            <a:off x="5715000" y="1848877"/>
            <a:ext cx="5716800" cy="982800"/>
          </a:xfrm>
          <a:solidFill>
            <a:schemeClr val="tx2"/>
          </a:solidFill>
        </p:spPr>
        <p:txBody>
          <a:bodyPr lIns="216000" anchor="ctr"/>
          <a:lstStyle>
            <a:lvl1pPr marL="0" indent="0">
              <a:lnSpc>
                <a:spcPct val="100000"/>
              </a:lnSpc>
              <a:buFont typeface="Arial" panose="020B0604020202020204" pitchFamily="34" charset="0"/>
              <a:buNone/>
              <a:defRPr sz="4400" b="0">
                <a:solidFill>
                  <a:schemeClr val="tx2"/>
                </a:solidFill>
                <a:latin typeface="+mj-lt"/>
              </a:defRPr>
            </a:lvl1pPr>
            <a:lvl2pPr>
              <a:defRPr/>
            </a:lvl2pPr>
            <a:lvl3pPr>
              <a:buClr>
                <a:schemeClr val="bg1"/>
              </a:buClr>
              <a:defRPr/>
            </a:lvl3pPr>
          </a:lstStyle>
          <a:p>
            <a:pPr lvl="0"/>
            <a:r>
              <a:rPr lang="da-DK"/>
              <a:t> </a:t>
            </a:r>
          </a:p>
        </p:txBody>
      </p:sp>
      <p:sp>
        <p:nvSpPr>
          <p:cNvPr id="6" name="Text Placeholder 3">
            <a:extLst>
              <a:ext uri="{FF2B5EF4-FFF2-40B4-BE49-F238E27FC236}">
                <a16:creationId xmlns:a16="http://schemas.microsoft.com/office/drawing/2014/main" id="{4F118159-E9D4-DCA5-8E41-9A69ED75A770}"/>
              </a:ext>
            </a:extLst>
          </p:cNvPr>
          <p:cNvSpPr>
            <a:spLocks noGrp="1"/>
          </p:cNvSpPr>
          <p:nvPr>
            <p:ph type="body" sz="quarter" idx="53" hasCustomPrompt="1"/>
          </p:nvPr>
        </p:nvSpPr>
        <p:spPr>
          <a:xfrm>
            <a:off x="5905433" y="2059032"/>
            <a:ext cx="736665" cy="562490"/>
          </a:xfrm>
        </p:spPr>
        <p:txBody>
          <a:bodyPr anchor="ctr"/>
          <a:lstStyle>
            <a:lvl1pPr marL="0" indent="0">
              <a:buFont typeface="Arial" panose="020B0604020202020204" pitchFamily="34" charset="0"/>
              <a:buNone/>
              <a:defRPr lang="en-GB" sz="4400" b="0" kern="1200" dirty="0" err="1">
                <a:solidFill>
                  <a:schemeClr val="bg1"/>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0" name="Text Placeholder 4">
            <a:extLst>
              <a:ext uri="{FF2B5EF4-FFF2-40B4-BE49-F238E27FC236}">
                <a16:creationId xmlns:a16="http://schemas.microsoft.com/office/drawing/2014/main" id="{3281110D-3671-98AB-3C13-395AB4E7A23A}"/>
              </a:ext>
            </a:extLst>
          </p:cNvPr>
          <p:cNvSpPr>
            <a:spLocks noGrp="1"/>
          </p:cNvSpPr>
          <p:nvPr>
            <p:ph type="body" sz="quarter" idx="45" hasCustomPrompt="1"/>
          </p:nvPr>
        </p:nvSpPr>
        <p:spPr>
          <a:xfrm>
            <a:off x="6826185" y="2059032"/>
            <a:ext cx="4337114" cy="562490"/>
          </a:xfrm>
        </p:spPr>
        <p:txBody>
          <a:bodyPr anchor="ctr"/>
          <a:lstStyle>
            <a:lvl1pPr marL="0" indent="0">
              <a:buFont typeface="Arial" panose="020B0604020202020204" pitchFamily="34" charset="0"/>
              <a:buNone/>
              <a:defRPr>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a:t>
            </a:r>
          </a:p>
        </p:txBody>
      </p:sp>
      <p:sp>
        <p:nvSpPr>
          <p:cNvPr id="31" name="Background 3">
            <a:extLst>
              <a:ext uri="{FF2B5EF4-FFF2-40B4-BE49-F238E27FC236}">
                <a16:creationId xmlns:a16="http://schemas.microsoft.com/office/drawing/2014/main" id="{E6642BCF-7622-BD5A-B750-8B1ED5AB6205}"/>
              </a:ext>
              <a:ext uri="{C183D7F6-B498-43B3-948B-1728B52AA6E4}">
                <adec:decorative xmlns:adec="http://schemas.microsoft.com/office/drawing/2017/decorative" val="1"/>
              </a:ext>
            </a:extLst>
          </p:cNvPr>
          <p:cNvSpPr>
            <a:spLocks noGrp="1"/>
          </p:cNvSpPr>
          <p:nvPr>
            <p:ph type="body" sz="quarter" idx="46" hasCustomPrompt="1"/>
          </p:nvPr>
        </p:nvSpPr>
        <p:spPr>
          <a:xfrm>
            <a:off x="5715000" y="2942219"/>
            <a:ext cx="5716800" cy="982800"/>
          </a:xfrm>
          <a:solidFill>
            <a:schemeClr val="tx2"/>
          </a:solidFill>
        </p:spPr>
        <p:txBody>
          <a:bodyPr lIns="216000" anchor="ctr"/>
          <a:lstStyle>
            <a:lvl1pPr marL="0" indent="0">
              <a:lnSpc>
                <a:spcPct val="100000"/>
              </a:lnSpc>
              <a:buFont typeface="Arial" panose="020B0604020202020204" pitchFamily="34" charset="0"/>
              <a:buNone/>
              <a:defRPr sz="4400" b="0">
                <a:solidFill>
                  <a:schemeClr val="tx2"/>
                </a:solidFill>
                <a:latin typeface="+mj-lt"/>
              </a:defRPr>
            </a:lvl1pPr>
            <a:lvl2pPr>
              <a:defRPr/>
            </a:lvl2pPr>
            <a:lvl3pPr>
              <a:buClr>
                <a:schemeClr val="bg1"/>
              </a:buClr>
              <a:defRPr/>
            </a:lvl3pPr>
          </a:lstStyle>
          <a:p>
            <a:pPr lvl="0"/>
            <a:r>
              <a:rPr lang="da-DK"/>
              <a:t> </a:t>
            </a:r>
          </a:p>
        </p:txBody>
      </p:sp>
      <p:sp>
        <p:nvSpPr>
          <p:cNvPr id="7" name="Text Placeholder 5">
            <a:extLst>
              <a:ext uri="{FF2B5EF4-FFF2-40B4-BE49-F238E27FC236}">
                <a16:creationId xmlns:a16="http://schemas.microsoft.com/office/drawing/2014/main" id="{80C8C0F3-585B-5677-D3CD-BE4E14C28CDD}"/>
              </a:ext>
            </a:extLst>
          </p:cNvPr>
          <p:cNvSpPr>
            <a:spLocks noGrp="1"/>
          </p:cNvSpPr>
          <p:nvPr>
            <p:ph type="body" sz="quarter" idx="54" hasCustomPrompt="1"/>
          </p:nvPr>
        </p:nvSpPr>
        <p:spPr>
          <a:xfrm>
            <a:off x="5905433" y="3152374"/>
            <a:ext cx="736665" cy="562490"/>
          </a:xfrm>
        </p:spPr>
        <p:txBody>
          <a:bodyPr anchor="ctr"/>
          <a:lstStyle>
            <a:lvl1pPr marL="0" indent="0">
              <a:buFont typeface="Arial" panose="020B0604020202020204" pitchFamily="34" charset="0"/>
              <a:buNone/>
              <a:defRPr lang="en-GB" sz="4400" b="0" kern="1200" dirty="0" err="1">
                <a:solidFill>
                  <a:schemeClr val="bg1"/>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2" name="Text Placeholder 6">
            <a:extLst>
              <a:ext uri="{FF2B5EF4-FFF2-40B4-BE49-F238E27FC236}">
                <a16:creationId xmlns:a16="http://schemas.microsoft.com/office/drawing/2014/main" id="{1E50B1C5-78F4-AFB3-0E94-3B447FC5B296}"/>
              </a:ext>
            </a:extLst>
          </p:cNvPr>
          <p:cNvSpPr>
            <a:spLocks noGrp="1"/>
          </p:cNvSpPr>
          <p:nvPr>
            <p:ph type="body" sz="quarter" idx="47" hasCustomPrompt="1"/>
          </p:nvPr>
        </p:nvSpPr>
        <p:spPr>
          <a:xfrm>
            <a:off x="6826185" y="3152374"/>
            <a:ext cx="4337114" cy="562490"/>
          </a:xfrm>
        </p:spPr>
        <p:txBody>
          <a:bodyPr anchor="ctr"/>
          <a:lstStyle>
            <a:lvl1pPr marL="0" indent="0">
              <a:buFont typeface="Arial" panose="020B0604020202020204" pitchFamily="34" charset="0"/>
              <a:buNone/>
              <a:defRPr>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a:t>
            </a:r>
          </a:p>
        </p:txBody>
      </p:sp>
      <p:sp>
        <p:nvSpPr>
          <p:cNvPr id="33" name="Background 4">
            <a:extLst>
              <a:ext uri="{FF2B5EF4-FFF2-40B4-BE49-F238E27FC236}">
                <a16:creationId xmlns:a16="http://schemas.microsoft.com/office/drawing/2014/main" id="{3C8EB5A7-CC99-F5C4-C2D6-F8EE13C46458}"/>
              </a:ext>
              <a:ext uri="{C183D7F6-B498-43B3-948B-1728B52AA6E4}">
                <adec:decorative xmlns:adec="http://schemas.microsoft.com/office/drawing/2017/decorative" val="1"/>
              </a:ext>
            </a:extLst>
          </p:cNvPr>
          <p:cNvSpPr>
            <a:spLocks noGrp="1"/>
          </p:cNvSpPr>
          <p:nvPr>
            <p:ph type="body" sz="quarter" idx="48" hasCustomPrompt="1"/>
          </p:nvPr>
        </p:nvSpPr>
        <p:spPr>
          <a:xfrm>
            <a:off x="5715000" y="4031082"/>
            <a:ext cx="5716800" cy="982800"/>
          </a:xfrm>
          <a:solidFill>
            <a:schemeClr val="tx2"/>
          </a:solidFill>
        </p:spPr>
        <p:txBody>
          <a:bodyPr lIns="216000" anchor="ctr"/>
          <a:lstStyle>
            <a:lvl1pPr marL="0" indent="0">
              <a:lnSpc>
                <a:spcPct val="100000"/>
              </a:lnSpc>
              <a:buFont typeface="Arial" panose="020B0604020202020204" pitchFamily="34" charset="0"/>
              <a:buNone/>
              <a:defRPr sz="4400" b="0">
                <a:solidFill>
                  <a:schemeClr val="tx2"/>
                </a:solidFill>
                <a:latin typeface="+mj-lt"/>
              </a:defRPr>
            </a:lvl1pPr>
            <a:lvl2pPr>
              <a:defRPr/>
            </a:lvl2pPr>
            <a:lvl3pPr>
              <a:buClr>
                <a:schemeClr val="bg1"/>
              </a:buClr>
              <a:defRPr/>
            </a:lvl3pPr>
          </a:lstStyle>
          <a:p>
            <a:pPr lvl="0"/>
            <a:r>
              <a:rPr lang="da-DK"/>
              <a:t> </a:t>
            </a:r>
          </a:p>
        </p:txBody>
      </p:sp>
      <p:sp>
        <p:nvSpPr>
          <p:cNvPr id="8" name="Text Placeholder 7">
            <a:extLst>
              <a:ext uri="{FF2B5EF4-FFF2-40B4-BE49-F238E27FC236}">
                <a16:creationId xmlns:a16="http://schemas.microsoft.com/office/drawing/2014/main" id="{20E1A604-E5A6-645C-AF5D-4786FCDD4BD3}"/>
              </a:ext>
            </a:extLst>
          </p:cNvPr>
          <p:cNvSpPr>
            <a:spLocks noGrp="1"/>
          </p:cNvSpPr>
          <p:nvPr>
            <p:ph type="body" sz="quarter" idx="55" hasCustomPrompt="1"/>
          </p:nvPr>
        </p:nvSpPr>
        <p:spPr>
          <a:xfrm>
            <a:off x="5905433" y="4241237"/>
            <a:ext cx="736665" cy="562490"/>
          </a:xfrm>
        </p:spPr>
        <p:txBody>
          <a:bodyPr anchor="ctr"/>
          <a:lstStyle>
            <a:lvl1pPr marL="0" indent="0">
              <a:buFont typeface="Arial" panose="020B0604020202020204" pitchFamily="34" charset="0"/>
              <a:buNone/>
              <a:defRPr lang="en-GB" sz="4400" b="0" kern="1200" dirty="0" err="1">
                <a:solidFill>
                  <a:schemeClr val="bg1"/>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4" name="Text Placeholder 8">
            <a:extLst>
              <a:ext uri="{FF2B5EF4-FFF2-40B4-BE49-F238E27FC236}">
                <a16:creationId xmlns:a16="http://schemas.microsoft.com/office/drawing/2014/main" id="{3611D1FE-79C3-7A1A-A59A-0F9CC0EBD4ED}"/>
              </a:ext>
            </a:extLst>
          </p:cNvPr>
          <p:cNvSpPr>
            <a:spLocks noGrp="1"/>
          </p:cNvSpPr>
          <p:nvPr>
            <p:ph type="body" sz="quarter" idx="49" hasCustomPrompt="1"/>
          </p:nvPr>
        </p:nvSpPr>
        <p:spPr>
          <a:xfrm>
            <a:off x="6826185" y="4241237"/>
            <a:ext cx="4337114" cy="562490"/>
          </a:xfrm>
        </p:spPr>
        <p:txBody>
          <a:bodyPr anchor="ctr"/>
          <a:lstStyle>
            <a:lvl1pPr marL="0" indent="0">
              <a:buFont typeface="Arial" panose="020B0604020202020204" pitchFamily="34" charset="0"/>
              <a:buNone/>
              <a:defRPr>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a:t>
            </a:r>
          </a:p>
        </p:txBody>
      </p:sp>
      <p:sp>
        <p:nvSpPr>
          <p:cNvPr id="35" name="Background 5">
            <a:extLst>
              <a:ext uri="{FF2B5EF4-FFF2-40B4-BE49-F238E27FC236}">
                <a16:creationId xmlns:a16="http://schemas.microsoft.com/office/drawing/2014/main" id="{13C706C6-9927-068C-F1D3-ADEF87CC40D9}"/>
              </a:ext>
              <a:ext uri="{C183D7F6-B498-43B3-948B-1728B52AA6E4}">
                <adec:decorative xmlns:adec="http://schemas.microsoft.com/office/drawing/2017/decorative" val="1"/>
              </a:ext>
            </a:extLst>
          </p:cNvPr>
          <p:cNvSpPr>
            <a:spLocks noGrp="1"/>
          </p:cNvSpPr>
          <p:nvPr>
            <p:ph type="body" sz="quarter" idx="50" hasCustomPrompt="1"/>
          </p:nvPr>
        </p:nvSpPr>
        <p:spPr>
          <a:xfrm>
            <a:off x="5715000" y="5119000"/>
            <a:ext cx="5716800" cy="982800"/>
          </a:xfrm>
          <a:solidFill>
            <a:schemeClr val="tx2"/>
          </a:solidFill>
        </p:spPr>
        <p:txBody>
          <a:bodyPr lIns="216000" anchor="ctr"/>
          <a:lstStyle>
            <a:lvl1pPr marL="0" indent="0">
              <a:lnSpc>
                <a:spcPct val="100000"/>
              </a:lnSpc>
              <a:buFont typeface="Arial" panose="020B0604020202020204" pitchFamily="34" charset="0"/>
              <a:buNone/>
              <a:defRPr sz="4400" b="0">
                <a:solidFill>
                  <a:schemeClr val="tx2"/>
                </a:solidFill>
                <a:latin typeface="+mj-lt"/>
              </a:defRPr>
            </a:lvl1pPr>
            <a:lvl2pPr>
              <a:defRPr/>
            </a:lvl2pPr>
            <a:lvl3pPr>
              <a:buClr>
                <a:schemeClr val="bg1"/>
              </a:buClr>
              <a:defRPr/>
            </a:lvl3pPr>
          </a:lstStyle>
          <a:p>
            <a:pPr lvl="0"/>
            <a:r>
              <a:rPr lang="da-DK"/>
              <a:t> </a:t>
            </a:r>
          </a:p>
        </p:txBody>
      </p:sp>
      <p:sp>
        <p:nvSpPr>
          <p:cNvPr id="9" name="Text Placeholder 9">
            <a:extLst>
              <a:ext uri="{FF2B5EF4-FFF2-40B4-BE49-F238E27FC236}">
                <a16:creationId xmlns:a16="http://schemas.microsoft.com/office/drawing/2014/main" id="{DB86B793-FA83-462D-9777-4FDF5CE39EBE}"/>
              </a:ext>
            </a:extLst>
          </p:cNvPr>
          <p:cNvSpPr>
            <a:spLocks noGrp="1"/>
          </p:cNvSpPr>
          <p:nvPr>
            <p:ph type="body" sz="quarter" idx="56" hasCustomPrompt="1"/>
          </p:nvPr>
        </p:nvSpPr>
        <p:spPr>
          <a:xfrm>
            <a:off x="5905433" y="5322819"/>
            <a:ext cx="736665" cy="562490"/>
          </a:xfrm>
        </p:spPr>
        <p:txBody>
          <a:bodyPr anchor="ctr"/>
          <a:lstStyle>
            <a:lvl1pPr marL="0" indent="0">
              <a:buFont typeface="Arial" panose="020B0604020202020204" pitchFamily="34" charset="0"/>
              <a:buNone/>
              <a:defRPr lang="en-GB" sz="4400" b="0" kern="1200" dirty="0" err="1">
                <a:solidFill>
                  <a:schemeClr val="bg1"/>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6" name="Text Placeholder 10">
            <a:extLst>
              <a:ext uri="{FF2B5EF4-FFF2-40B4-BE49-F238E27FC236}">
                <a16:creationId xmlns:a16="http://schemas.microsoft.com/office/drawing/2014/main" id="{B12CAF2B-3579-8183-53AB-31142BDF427A}"/>
              </a:ext>
            </a:extLst>
          </p:cNvPr>
          <p:cNvSpPr>
            <a:spLocks noGrp="1"/>
          </p:cNvSpPr>
          <p:nvPr>
            <p:ph type="body" sz="quarter" idx="51" hasCustomPrompt="1"/>
          </p:nvPr>
        </p:nvSpPr>
        <p:spPr>
          <a:xfrm>
            <a:off x="6826185" y="5329155"/>
            <a:ext cx="4337114" cy="562490"/>
          </a:xfrm>
        </p:spPr>
        <p:txBody>
          <a:bodyPr anchor="ctr"/>
          <a:lstStyle>
            <a:lvl1pPr marL="0" indent="0">
              <a:buFont typeface="Arial" panose="020B0604020202020204" pitchFamily="34" charset="0"/>
              <a:buNone/>
              <a:defRPr>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a:t>
            </a:r>
          </a:p>
        </p:txBody>
      </p:sp>
      <p:sp>
        <p:nvSpPr>
          <p:cNvPr id="4" name="Slide Number Placeholder 3">
            <a:extLst>
              <a:ext uri="{FF2B5EF4-FFF2-40B4-BE49-F238E27FC236}">
                <a16:creationId xmlns:a16="http://schemas.microsoft.com/office/drawing/2014/main" id="{FD6FC7B4-85D9-C5E2-20CC-12869B0A4798}"/>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11" name="Template Tip">
            <a:extLst>
              <a:ext uri="{FF2B5EF4-FFF2-40B4-BE49-F238E27FC236}">
                <a16:creationId xmlns:a16="http://schemas.microsoft.com/office/drawing/2014/main" id="{4101F0F3-FAE0-01AB-05CD-AC67F0ABED04}"/>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2512664"/>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US"/>
              <a:t>If there are fewer than 5x steps, simply delete the text placeholders not needed and then adjust the alignment, as required.</a:t>
            </a:r>
            <a:br>
              <a:rPr lang="en-US"/>
            </a:br>
            <a:r>
              <a:rPr lang="en-US"/>
              <a:t>This template tip can be deleted.</a:t>
            </a:r>
            <a:endParaRPr lang="en-GB"/>
          </a:p>
        </p:txBody>
      </p:sp>
    </p:spTree>
    <p:extLst>
      <p:ext uri="{BB962C8B-B14F-4D97-AF65-F5344CB8AC3E}">
        <p14:creationId xmlns:p14="http://schemas.microsoft.com/office/powerpoint/2010/main" val="56192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accel="50000" decel="50000" fill="hold" grpId="0" nodeType="clickEffect">
                                  <p:stCondLst>
                                    <p:cond delay="0"/>
                                  </p:stCondLst>
                                  <p:childTnLst>
                                    <p:animScale>
                                      <p:cBhvr>
                                        <p:cTn id="6" dur="1000" fill="hold"/>
                                        <p:tgtEl>
                                          <p:spTgt spid="27">
                                            <p:bg/>
                                          </p:spTgt>
                                        </p:tgtEl>
                                      </p:cBhvr>
                                      <p:by x="110000" y="110000"/>
                                    </p:animScale>
                                  </p:childTnLst>
                                </p:cTn>
                              </p:par>
                              <p:par>
                                <p:cTn id="7" presetID="6" presetClass="emph" presetSubtype="0" accel="50000" decel="50000" fill="hold" grpId="0" nodeType="withEffect">
                                  <p:stCondLst>
                                    <p:cond delay="0"/>
                                  </p:stCondLst>
                                  <p:childTnLst>
                                    <p:animScale>
                                      <p:cBhvr>
                                        <p:cTn id="8" dur="1000" fill="hold"/>
                                        <p:tgtEl>
                                          <p:spTgt spid="27">
                                            <p:txEl>
                                              <p:pRg st="0" end="0"/>
                                            </p:txEl>
                                          </p:spTgt>
                                        </p:tgtEl>
                                      </p:cBhvr>
                                      <p:by x="110000" y="110000"/>
                                    </p:animScale>
                                  </p:childTnLst>
                                </p:cTn>
                              </p:par>
                              <p:par>
                                <p:cTn id="9" presetID="6" presetClass="emph" presetSubtype="0" accel="50000" decel="50000" fill="hold" grpId="0" nodeType="withEffect">
                                  <p:stCondLst>
                                    <p:cond delay="0"/>
                                  </p:stCondLst>
                                  <p:childTnLst>
                                    <p:animScale>
                                      <p:cBhvr>
                                        <p:cTn id="10" dur="1000" fill="hold"/>
                                        <p:tgtEl>
                                          <p:spTgt spid="28">
                                            <p:txEl>
                                              <p:pRg st="0" end="0"/>
                                            </p:txEl>
                                          </p:spTgt>
                                        </p:tgtEl>
                                      </p:cBhvr>
                                      <p:by x="110000" y="110000"/>
                                    </p:animScale>
                                  </p:childTnLst>
                                </p:cTn>
                              </p:par>
                              <p:par>
                                <p:cTn id="11" presetID="6" presetClass="emph" presetSubtype="0" accel="50000" decel="50000" fill="hold" grpId="0" nodeType="withEffect">
                                  <p:stCondLst>
                                    <p:cond delay="0"/>
                                  </p:stCondLst>
                                  <p:childTnLst>
                                    <p:animScale>
                                      <p:cBhvr>
                                        <p:cTn id="12" dur="1000" fill="hold"/>
                                        <p:tgtEl>
                                          <p:spTgt spid="3">
                                            <p:txEl>
                                              <p:pRg st="0" end="0"/>
                                            </p:txEl>
                                          </p:spTgt>
                                        </p:tgtEl>
                                      </p:cBhvr>
                                      <p:by x="110000" y="110000"/>
                                    </p:animScale>
                                  </p:childTnLst>
                                </p:cTn>
                              </p:par>
                            </p:childTnLst>
                          </p:cTn>
                        </p:par>
                      </p:childTnLst>
                    </p:cTn>
                  </p:par>
                  <p:par>
                    <p:cTn id="13" fill="hold">
                      <p:stCondLst>
                        <p:cond delay="indefinite"/>
                      </p:stCondLst>
                      <p:childTnLst>
                        <p:par>
                          <p:cTn id="14" fill="hold">
                            <p:stCondLst>
                              <p:cond delay="0"/>
                            </p:stCondLst>
                            <p:childTnLst>
                              <p:par>
                                <p:cTn id="15" presetID="6" presetClass="emph" presetSubtype="0" decel="50000" fill="hold" grpId="1" nodeType="clickEffect">
                                  <p:stCondLst>
                                    <p:cond delay="0"/>
                                  </p:stCondLst>
                                  <p:childTnLst>
                                    <p:animScale>
                                      <p:cBhvr>
                                        <p:cTn id="16" dur="1000" fill="hold"/>
                                        <p:tgtEl>
                                          <p:spTgt spid="27">
                                            <p:bg/>
                                          </p:spTgt>
                                        </p:tgtEl>
                                      </p:cBhvr>
                                      <p:by x="90000" y="90000"/>
                                    </p:animScale>
                                  </p:childTnLst>
                                </p:cTn>
                              </p:par>
                              <p:par>
                                <p:cTn id="17" presetID="6" presetClass="emph" presetSubtype="0" decel="50000" fill="hold" grpId="1" nodeType="withEffect">
                                  <p:stCondLst>
                                    <p:cond delay="0"/>
                                  </p:stCondLst>
                                  <p:childTnLst>
                                    <p:animScale>
                                      <p:cBhvr>
                                        <p:cTn id="18" dur="1000" fill="hold"/>
                                        <p:tgtEl>
                                          <p:spTgt spid="27">
                                            <p:txEl>
                                              <p:pRg st="0" end="0"/>
                                            </p:txEl>
                                          </p:spTgt>
                                        </p:tgtEl>
                                      </p:cBhvr>
                                      <p:by x="90000" y="90000"/>
                                    </p:animScale>
                                  </p:childTnLst>
                                </p:cTn>
                              </p:par>
                              <p:par>
                                <p:cTn id="19" presetID="6" presetClass="emph" presetSubtype="0" decel="50000" fill="hold" grpId="1" nodeType="withEffect">
                                  <p:stCondLst>
                                    <p:cond delay="0"/>
                                  </p:stCondLst>
                                  <p:childTnLst>
                                    <p:animScale>
                                      <p:cBhvr>
                                        <p:cTn id="20" dur="1000" fill="hold"/>
                                        <p:tgtEl>
                                          <p:spTgt spid="28">
                                            <p:txEl>
                                              <p:pRg st="0" end="0"/>
                                            </p:txEl>
                                          </p:spTgt>
                                        </p:tgtEl>
                                      </p:cBhvr>
                                      <p:by x="90000" y="90000"/>
                                    </p:animScale>
                                  </p:childTnLst>
                                </p:cTn>
                              </p:par>
                              <p:par>
                                <p:cTn id="21" presetID="6" presetClass="emph" presetSubtype="0" decel="50000" fill="hold" grpId="1" nodeType="withEffect">
                                  <p:stCondLst>
                                    <p:cond delay="0"/>
                                  </p:stCondLst>
                                  <p:childTnLst>
                                    <p:animScale>
                                      <p:cBhvr>
                                        <p:cTn id="22" dur="1000" fill="hold"/>
                                        <p:tgtEl>
                                          <p:spTgt spid="3">
                                            <p:txEl>
                                              <p:pRg st="0" end="0"/>
                                            </p:txEl>
                                          </p:spTgt>
                                        </p:tgtEl>
                                      </p:cBhvr>
                                      <p:by x="90000" y="90000"/>
                                    </p:animScale>
                                  </p:childTnLst>
                                </p:cTn>
                              </p:par>
                              <p:par>
                                <p:cTn id="23" presetID="6" presetClass="emph" presetSubtype="0" accel="50000" decel="50000" fill="hold" grpId="0" nodeType="withEffect">
                                  <p:stCondLst>
                                    <p:cond delay="0"/>
                                  </p:stCondLst>
                                  <p:childTnLst>
                                    <p:animScale>
                                      <p:cBhvr>
                                        <p:cTn id="24" dur="1000" fill="hold"/>
                                        <p:tgtEl>
                                          <p:spTgt spid="6">
                                            <p:txEl>
                                              <p:pRg st="0" end="0"/>
                                            </p:txEl>
                                          </p:spTgt>
                                        </p:tgtEl>
                                      </p:cBhvr>
                                      <p:by x="110000" y="110000"/>
                                    </p:animScale>
                                  </p:childTnLst>
                                </p:cTn>
                              </p:par>
                              <p:par>
                                <p:cTn id="25" presetID="6" presetClass="emph" presetSubtype="0" accel="50000" decel="50000" fill="hold" grpId="0" nodeType="withEffect">
                                  <p:stCondLst>
                                    <p:cond delay="0"/>
                                  </p:stCondLst>
                                  <p:childTnLst>
                                    <p:animScale>
                                      <p:cBhvr>
                                        <p:cTn id="26" dur="1000" fill="hold"/>
                                        <p:tgtEl>
                                          <p:spTgt spid="29">
                                            <p:bg/>
                                          </p:spTgt>
                                        </p:tgtEl>
                                      </p:cBhvr>
                                      <p:by x="110000" y="110000"/>
                                    </p:animScale>
                                  </p:childTnLst>
                                </p:cTn>
                              </p:par>
                              <p:par>
                                <p:cTn id="27" presetID="6" presetClass="emph" presetSubtype="0" accel="50000" decel="50000" fill="hold" grpId="0" nodeType="withEffect">
                                  <p:stCondLst>
                                    <p:cond delay="0"/>
                                  </p:stCondLst>
                                  <p:childTnLst>
                                    <p:animScale>
                                      <p:cBhvr>
                                        <p:cTn id="28" dur="1000" fill="hold"/>
                                        <p:tgtEl>
                                          <p:spTgt spid="29">
                                            <p:txEl>
                                              <p:pRg st="0" end="0"/>
                                            </p:txEl>
                                          </p:spTgt>
                                        </p:tgtEl>
                                      </p:cBhvr>
                                      <p:by x="110000" y="110000"/>
                                    </p:animScale>
                                  </p:childTnLst>
                                </p:cTn>
                              </p:par>
                              <p:par>
                                <p:cTn id="29" presetID="6" presetClass="emph" presetSubtype="0" accel="50000" decel="50000" fill="hold" grpId="0" nodeType="withEffect">
                                  <p:stCondLst>
                                    <p:cond delay="0"/>
                                  </p:stCondLst>
                                  <p:childTnLst>
                                    <p:animScale>
                                      <p:cBhvr>
                                        <p:cTn id="30" dur="1000" fill="hold"/>
                                        <p:tgtEl>
                                          <p:spTgt spid="30">
                                            <p:txEl>
                                              <p:pRg st="0" end="0"/>
                                            </p:txEl>
                                          </p:spTgt>
                                        </p:tgtEl>
                                      </p:cBhvr>
                                      <p:by x="110000" y="110000"/>
                                    </p:animScale>
                                  </p:childTnLst>
                                </p:cTn>
                              </p:par>
                            </p:childTnLst>
                          </p:cTn>
                        </p:par>
                      </p:childTnLst>
                    </p:cTn>
                  </p:par>
                  <p:par>
                    <p:cTn id="31" fill="hold">
                      <p:stCondLst>
                        <p:cond delay="indefinite"/>
                      </p:stCondLst>
                      <p:childTnLst>
                        <p:par>
                          <p:cTn id="32" fill="hold">
                            <p:stCondLst>
                              <p:cond delay="0"/>
                            </p:stCondLst>
                            <p:childTnLst>
                              <p:par>
                                <p:cTn id="33" presetID="6" presetClass="emph" presetSubtype="0" decel="50000" fill="hold" grpId="1" nodeType="clickEffect">
                                  <p:stCondLst>
                                    <p:cond delay="0"/>
                                  </p:stCondLst>
                                  <p:childTnLst>
                                    <p:animScale>
                                      <p:cBhvr>
                                        <p:cTn id="34" dur="1000" fill="hold"/>
                                        <p:tgtEl>
                                          <p:spTgt spid="29">
                                            <p:bg/>
                                          </p:spTgt>
                                        </p:tgtEl>
                                      </p:cBhvr>
                                      <p:by x="90000" y="90000"/>
                                    </p:animScale>
                                  </p:childTnLst>
                                </p:cTn>
                              </p:par>
                              <p:par>
                                <p:cTn id="35" presetID="6" presetClass="emph" presetSubtype="0" decel="50000" fill="hold" grpId="1" nodeType="withEffect">
                                  <p:stCondLst>
                                    <p:cond delay="0"/>
                                  </p:stCondLst>
                                  <p:childTnLst>
                                    <p:animScale>
                                      <p:cBhvr>
                                        <p:cTn id="36" dur="1000" fill="hold"/>
                                        <p:tgtEl>
                                          <p:spTgt spid="29">
                                            <p:txEl>
                                              <p:pRg st="0" end="0"/>
                                            </p:txEl>
                                          </p:spTgt>
                                        </p:tgtEl>
                                      </p:cBhvr>
                                      <p:by x="90000" y="90000"/>
                                    </p:animScale>
                                  </p:childTnLst>
                                </p:cTn>
                              </p:par>
                              <p:par>
                                <p:cTn id="37" presetID="6" presetClass="emph" presetSubtype="0" decel="50000" fill="hold" grpId="1" nodeType="withEffect">
                                  <p:stCondLst>
                                    <p:cond delay="0"/>
                                  </p:stCondLst>
                                  <p:childTnLst>
                                    <p:animScale>
                                      <p:cBhvr>
                                        <p:cTn id="38" dur="1000" fill="hold"/>
                                        <p:tgtEl>
                                          <p:spTgt spid="30">
                                            <p:txEl>
                                              <p:pRg st="0" end="0"/>
                                            </p:txEl>
                                          </p:spTgt>
                                        </p:tgtEl>
                                      </p:cBhvr>
                                      <p:by x="90000" y="90000"/>
                                    </p:animScale>
                                  </p:childTnLst>
                                </p:cTn>
                              </p:par>
                              <p:par>
                                <p:cTn id="39" presetID="6" presetClass="emph" presetSubtype="0" decel="50000" fill="hold" grpId="1" nodeType="withEffect">
                                  <p:stCondLst>
                                    <p:cond delay="0"/>
                                  </p:stCondLst>
                                  <p:childTnLst>
                                    <p:animScale>
                                      <p:cBhvr>
                                        <p:cTn id="40" dur="1000" fill="hold"/>
                                        <p:tgtEl>
                                          <p:spTgt spid="6">
                                            <p:txEl>
                                              <p:pRg st="0" end="0"/>
                                            </p:txEl>
                                          </p:spTgt>
                                        </p:tgtEl>
                                      </p:cBhvr>
                                      <p:by x="90000" y="90000"/>
                                    </p:animScale>
                                  </p:childTnLst>
                                </p:cTn>
                              </p:par>
                              <p:par>
                                <p:cTn id="41" presetID="6" presetClass="emph" presetSubtype="0" accel="50000" decel="50000" fill="hold" grpId="0" nodeType="withEffect">
                                  <p:stCondLst>
                                    <p:cond delay="0"/>
                                  </p:stCondLst>
                                  <p:childTnLst>
                                    <p:animScale>
                                      <p:cBhvr>
                                        <p:cTn id="42" dur="1000" fill="hold"/>
                                        <p:tgtEl>
                                          <p:spTgt spid="7">
                                            <p:txEl>
                                              <p:pRg st="0" end="0"/>
                                            </p:txEl>
                                          </p:spTgt>
                                        </p:tgtEl>
                                      </p:cBhvr>
                                      <p:by x="110000" y="110000"/>
                                    </p:animScale>
                                  </p:childTnLst>
                                </p:cTn>
                              </p:par>
                              <p:par>
                                <p:cTn id="43" presetID="6" presetClass="emph" presetSubtype="0" accel="50000" decel="50000" fill="hold" grpId="0" nodeType="withEffect">
                                  <p:stCondLst>
                                    <p:cond delay="0"/>
                                  </p:stCondLst>
                                  <p:childTnLst>
                                    <p:animScale>
                                      <p:cBhvr>
                                        <p:cTn id="44" dur="1000" fill="hold"/>
                                        <p:tgtEl>
                                          <p:spTgt spid="31">
                                            <p:bg/>
                                          </p:spTgt>
                                        </p:tgtEl>
                                      </p:cBhvr>
                                      <p:by x="110000" y="110000"/>
                                    </p:animScale>
                                  </p:childTnLst>
                                </p:cTn>
                              </p:par>
                              <p:par>
                                <p:cTn id="45" presetID="6" presetClass="emph" presetSubtype="0" accel="50000" decel="50000" fill="hold" grpId="0" nodeType="withEffect">
                                  <p:stCondLst>
                                    <p:cond delay="0"/>
                                  </p:stCondLst>
                                  <p:childTnLst>
                                    <p:animScale>
                                      <p:cBhvr>
                                        <p:cTn id="46" dur="1000" fill="hold"/>
                                        <p:tgtEl>
                                          <p:spTgt spid="31">
                                            <p:txEl>
                                              <p:pRg st="0" end="0"/>
                                            </p:txEl>
                                          </p:spTgt>
                                        </p:tgtEl>
                                      </p:cBhvr>
                                      <p:by x="110000" y="110000"/>
                                    </p:animScale>
                                  </p:childTnLst>
                                </p:cTn>
                              </p:par>
                              <p:par>
                                <p:cTn id="47" presetID="6" presetClass="emph" presetSubtype="0" accel="50000" decel="50000" fill="hold" grpId="0" nodeType="withEffect">
                                  <p:stCondLst>
                                    <p:cond delay="0"/>
                                  </p:stCondLst>
                                  <p:childTnLst>
                                    <p:animScale>
                                      <p:cBhvr>
                                        <p:cTn id="48" dur="1000" fill="hold"/>
                                        <p:tgtEl>
                                          <p:spTgt spid="32">
                                            <p:txEl>
                                              <p:pRg st="0" end="0"/>
                                            </p:txEl>
                                          </p:spTgt>
                                        </p:tgtEl>
                                      </p:cBhvr>
                                      <p:by x="110000" y="110000"/>
                                    </p:animScale>
                                  </p:childTnLst>
                                </p:cTn>
                              </p:par>
                            </p:childTnLst>
                          </p:cTn>
                        </p:par>
                      </p:childTnLst>
                    </p:cTn>
                  </p:par>
                  <p:par>
                    <p:cTn id="49" fill="hold">
                      <p:stCondLst>
                        <p:cond delay="indefinite"/>
                      </p:stCondLst>
                      <p:childTnLst>
                        <p:par>
                          <p:cTn id="50" fill="hold">
                            <p:stCondLst>
                              <p:cond delay="0"/>
                            </p:stCondLst>
                            <p:childTnLst>
                              <p:par>
                                <p:cTn id="51" presetID="6" presetClass="emph" presetSubtype="0" decel="50000" fill="hold" grpId="1" nodeType="clickEffect">
                                  <p:stCondLst>
                                    <p:cond delay="0"/>
                                  </p:stCondLst>
                                  <p:childTnLst>
                                    <p:animScale>
                                      <p:cBhvr>
                                        <p:cTn id="52" dur="1000" fill="hold"/>
                                        <p:tgtEl>
                                          <p:spTgt spid="31">
                                            <p:bg/>
                                          </p:spTgt>
                                        </p:tgtEl>
                                      </p:cBhvr>
                                      <p:by x="90000" y="90000"/>
                                    </p:animScale>
                                  </p:childTnLst>
                                </p:cTn>
                              </p:par>
                              <p:par>
                                <p:cTn id="53" presetID="6" presetClass="emph" presetSubtype="0" decel="50000" fill="hold" grpId="1" nodeType="withEffect">
                                  <p:stCondLst>
                                    <p:cond delay="0"/>
                                  </p:stCondLst>
                                  <p:childTnLst>
                                    <p:animScale>
                                      <p:cBhvr>
                                        <p:cTn id="54" dur="1000" fill="hold"/>
                                        <p:tgtEl>
                                          <p:spTgt spid="31">
                                            <p:txEl>
                                              <p:pRg st="0" end="0"/>
                                            </p:txEl>
                                          </p:spTgt>
                                        </p:tgtEl>
                                      </p:cBhvr>
                                      <p:by x="90000" y="90000"/>
                                    </p:animScale>
                                  </p:childTnLst>
                                </p:cTn>
                              </p:par>
                              <p:par>
                                <p:cTn id="55" presetID="6" presetClass="emph" presetSubtype="0" decel="50000" fill="hold" grpId="1" nodeType="withEffect">
                                  <p:stCondLst>
                                    <p:cond delay="0"/>
                                  </p:stCondLst>
                                  <p:childTnLst>
                                    <p:animScale>
                                      <p:cBhvr>
                                        <p:cTn id="56" dur="1000" fill="hold"/>
                                        <p:tgtEl>
                                          <p:spTgt spid="32">
                                            <p:txEl>
                                              <p:pRg st="0" end="0"/>
                                            </p:txEl>
                                          </p:spTgt>
                                        </p:tgtEl>
                                      </p:cBhvr>
                                      <p:by x="90000" y="90000"/>
                                    </p:animScale>
                                  </p:childTnLst>
                                </p:cTn>
                              </p:par>
                              <p:par>
                                <p:cTn id="57" presetID="6" presetClass="emph" presetSubtype="0" decel="50000" fill="hold" grpId="1" nodeType="withEffect">
                                  <p:stCondLst>
                                    <p:cond delay="0"/>
                                  </p:stCondLst>
                                  <p:childTnLst>
                                    <p:animScale>
                                      <p:cBhvr>
                                        <p:cTn id="58" dur="1000" fill="hold"/>
                                        <p:tgtEl>
                                          <p:spTgt spid="7">
                                            <p:txEl>
                                              <p:pRg st="0" end="0"/>
                                            </p:txEl>
                                          </p:spTgt>
                                        </p:tgtEl>
                                      </p:cBhvr>
                                      <p:by x="90000" y="90000"/>
                                    </p:animScale>
                                  </p:childTnLst>
                                </p:cTn>
                              </p:par>
                              <p:par>
                                <p:cTn id="59" presetID="6" presetClass="emph" presetSubtype="0" accel="50000" decel="50000" fill="hold" grpId="0" nodeType="withEffect">
                                  <p:stCondLst>
                                    <p:cond delay="0"/>
                                  </p:stCondLst>
                                  <p:childTnLst>
                                    <p:animScale>
                                      <p:cBhvr>
                                        <p:cTn id="60" dur="1000" fill="hold"/>
                                        <p:tgtEl>
                                          <p:spTgt spid="8">
                                            <p:txEl>
                                              <p:pRg st="0" end="0"/>
                                            </p:txEl>
                                          </p:spTgt>
                                        </p:tgtEl>
                                      </p:cBhvr>
                                      <p:by x="110000" y="110000"/>
                                    </p:animScale>
                                  </p:childTnLst>
                                </p:cTn>
                              </p:par>
                              <p:par>
                                <p:cTn id="61" presetID="6" presetClass="emph" presetSubtype="0" accel="50000" decel="50000" fill="hold" grpId="0" nodeType="withEffect">
                                  <p:stCondLst>
                                    <p:cond delay="0"/>
                                  </p:stCondLst>
                                  <p:childTnLst>
                                    <p:animScale>
                                      <p:cBhvr>
                                        <p:cTn id="62" dur="1000" fill="hold"/>
                                        <p:tgtEl>
                                          <p:spTgt spid="33">
                                            <p:bg/>
                                          </p:spTgt>
                                        </p:tgtEl>
                                      </p:cBhvr>
                                      <p:by x="110000" y="110000"/>
                                    </p:animScale>
                                  </p:childTnLst>
                                </p:cTn>
                              </p:par>
                              <p:par>
                                <p:cTn id="63" presetID="6" presetClass="emph" presetSubtype="0" accel="50000" decel="50000" fill="hold" grpId="0" nodeType="withEffect">
                                  <p:stCondLst>
                                    <p:cond delay="0"/>
                                  </p:stCondLst>
                                  <p:childTnLst>
                                    <p:animScale>
                                      <p:cBhvr>
                                        <p:cTn id="64" dur="1000" fill="hold"/>
                                        <p:tgtEl>
                                          <p:spTgt spid="33">
                                            <p:txEl>
                                              <p:pRg st="0" end="0"/>
                                            </p:txEl>
                                          </p:spTgt>
                                        </p:tgtEl>
                                      </p:cBhvr>
                                      <p:by x="110000" y="110000"/>
                                    </p:animScale>
                                  </p:childTnLst>
                                </p:cTn>
                              </p:par>
                              <p:par>
                                <p:cTn id="65" presetID="6" presetClass="emph" presetSubtype="0" accel="50000" decel="50000" fill="hold" grpId="0" nodeType="withEffect">
                                  <p:stCondLst>
                                    <p:cond delay="0"/>
                                  </p:stCondLst>
                                  <p:childTnLst>
                                    <p:animScale>
                                      <p:cBhvr>
                                        <p:cTn id="66" dur="1000" fill="hold"/>
                                        <p:tgtEl>
                                          <p:spTgt spid="34">
                                            <p:txEl>
                                              <p:pRg st="0" end="0"/>
                                            </p:txEl>
                                          </p:spTgt>
                                        </p:tgtEl>
                                      </p:cBhvr>
                                      <p:by x="110000" y="110000"/>
                                    </p:animScale>
                                  </p:childTnLst>
                                </p:cTn>
                              </p:par>
                            </p:childTnLst>
                          </p:cTn>
                        </p:par>
                      </p:childTnLst>
                    </p:cTn>
                  </p:par>
                  <p:par>
                    <p:cTn id="67" fill="hold">
                      <p:stCondLst>
                        <p:cond delay="indefinite"/>
                      </p:stCondLst>
                      <p:childTnLst>
                        <p:par>
                          <p:cTn id="68" fill="hold">
                            <p:stCondLst>
                              <p:cond delay="0"/>
                            </p:stCondLst>
                            <p:childTnLst>
                              <p:par>
                                <p:cTn id="69" presetID="6" presetClass="emph" presetSubtype="0" decel="50000" fill="hold" grpId="1" nodeType="clickEffect">
                                  <p:stCondLst>
                                    <p:cond delay="0"/>
                                  </p:stCondLst>
                                  <p:childTnLst>
                                    <p:animScale>
                                      <p:cBhvr>
                                        <p:cTn id="70" dur="1000" fill="hold"/>
                                        <p:tgtEl>
                                          <p:spTgt spid="33">
                                            <p:bg/>
                                          </p:spTgt>
                                        </p:tgtEl>
                                      </p:cBhvr>
                                      <p:by x="90000" y="90000"/>
                                    </p:animScale>
                                  </p:childTnLst>
                                </p:cTn>
                              </p:par>
                              <p:par>
                                <p:cTn id="71" presetID="6" presetClass="emph" presetSubtype="0" decel="50000" fill="hold" grpId="1" nodeType="withEffect">
                                  <p:stCondLst>
                                    <p:cond delay="0"/>
                                  </p:stCondLst>
                                  <p:childTnLst>
                                    <p:animScale>
                                      <p:cBhvr>
                                        <p:cTn id="72" dur="1000" fill="hold"/>
                                        <p:tgtEl>
                                          <p:spTgt spid="33">
                                            <p:txEl>
                                              <p:pRg st="0" end="0"/>
                                            </p:txEl>
                                          </p:spTgt>
                                        </p:tgtEl>
                                      </p:cBhvr>
                                      <p:by x="90000" y="90000"/>
                                    </p:animScale>
                                  </p:childTnLst>
                                </p:cTn>
                              </p:par>
                              <p:par>
                                <p:cTn id="73" presetID="6" presetClass="emph" presetSubtype="0" decel="50000" fill="hold" grpId="1" nodeType="withEffect">
                                  <p:stCondLst>
                                    <p:cond delay="0"/>
                                  </p:stCondLst>
                                  <p:childTnLst>
                                    <p:animScale>
                                      <p:cBhvr>
                                        <p:cTn id="74" dur="1000" fill="hold"/>
                                        <p:tgtEl>
                                          <p:spTgt spid="34">
                                            <p:txEl>
                                              <p:pRg st="0" end="0"/>
                                            </p:txEl>
                                          </p:spTgt>
                                        </p:tgtEl>
                                      </p:cBhvr>
                                      <p:by x="90000" y="90000"/>
                                    </p:animScale>
                                  </p:childTnLst>
                                </p:cTn>
                              </p:par>
                              <p:par>
                                <p:cTn id="75" presetID="6" presetClass="emph" presetSubtype="0" decel="50000" fill="hold" grpId="1" nodeType="withEffect">
                                  <p:stCondLst>
                                    <p:cond delay="0"/>
                                  </p:stCondLst>
                                  <p:childTnLst>
                                    <p:animScale>
                                      <p:cBhvr>
                                        <p:cTn id="76" dur="1000" fill="hold"/>
                                        <p:tgtEl>
                                          <p:spTgt spid="8">
                                            <p:txEl>
                                              <p:pRg st="0" end="0"/>
                                            </p:txEl>
                                          </p:spTgt>
                                        </p:tgtEl>
                                      </p:cBhvr>
                                      <p:by x="90000" y="90000"/>
                                    </p:animScale>
                                  </p:childTnLst>
                                </p:cTn>
                              </p:par>
                              <p:par>
                                <p:cTn id="77" presetID="6" presetClass="emph" presetSubtype="0" accel="50000" decel="50000" fill="hold" grpId="0" nodeType="withEffect">
                                  <p:stCondLst>
                                    <p:cond delay="0"/>
                                  </p:stCondLst>
                                  <p:childTnLst>
                                    <p:animScale>
                                      <p:cBhvr>
                                        <p:cTn id="78" dur="1000" fill="hold"/>
                                        <p:tgtEl>
                                          <p:spTgt spid="9">
                                            <p:txEl>
                                              <p:pRg st="0" end="0"/>
                                            </p:txEl>
                                          </p:spTgt>
                                        </p:tgtEl>
                                      </p:cBhvr>
                                      <p:by x="110000" y="110000"/>
                                    </p:animScale>
                                  </p:childTnLst>
                                </p:cTn>
                              </p:par>
                              <p:par>
                                <p:cTn id="79" presetID="6" presetClass="emph" presetSubtype="0" accel="50000" decel="50000" fill="hold" grpId="0" nodeType="withEffect">
                                  <p:stCondLst>
                                    <p:cond delay="0"/>
                                  </p:stCondLst>
                                  <p:childTnLst>
                                    <p:animScale>
                                      <p:cBhvr>
                                        <p:cTn id="80" dur="1000" fill="hold"/>
                                        <p:tgtEl>
                                          <p:spTgt spid="35">
                                            <p:bg/>
                                          </p:spTgt>
                                        </p:tgtEl>
                                      </p:cBhvr>
                                      <p:by x="110000" y="110000"/>
                                    </p:animScale>
                                  </p:childTnLst>
                                </p:cTn>
                              </p:par>
                              <p:par>
                                <p:cTn id="81" presetID="6" presetClass="emph" presetSubtype="0" accel="50000" decel="50000" fill="hold" grpId="0" nodeType="withEffect">
                                  <p:stCondLst>
                                    <p:cond delay="0"/>
                                  </p:stCondLst>
                                  <p:childTnLst>
                                    <p:animScale>
                                      <p:cBhvr>
                                        <p:cTn id="82" dur="1000" fill="hold"/>
                                        <p:tgtEl>
                                          <p:spTgt spid="35">
                                            <p:txEl>
                                              <p:pRg st="0" end="0"/>
                                            </p:txEl>
                                          </p:spTgt>
                                        </p:tgtEl>
                                      </p:cBhvr>
                                      <p:by x="110000" y="110000"/>
                                    </p:animScale>
                                  </p:childTnLst>
                                </p:cTn>
                              </p:par>
                              <p:par>
                                <p:cTn id="83" presetID="6" presetClass="emph" presetSubtype="0" accel="50000" decel="50000" fill="hold" grpId="0" nodeType="withEffect">
                                  <p:stCondLst>
                                    <p:cond delay="0"/>
                                  </p:stCondLst>
                                  <p:childTnLst>
                                    <p:animScale>
                                      <p:cBhvr>
                                        <p:cTn id="84" dur="1000" fill="hold"/>
                                        <p:tgtEl>
                                          <p:spTgt spid="36">
                                            <p:txEl>
                                              <p:pRg st="0" end="0"/>
                                            </p:txEl>
                                          </p:spTgt>
                                        </p:tgtEl>
                                      </p:cBhvr>
                                      <p:by x="110000" y="110000"/>
                                    </p:animScale>
                                  </p:childTnLst>
                                </p:cTn>
                              </p:par>
                            </p:childTnLst>
                          </p:cTn>
                        </p:par>
                      </p:childTnLst>
                    </p:cTn>
                  </p:par>
                  <p:par>
                    <p:cTn id="85" fill="hold">
                      <p:stCondLst>
                        <p:cond delay="indefinite"/>
                      </p:stCondLst>
                      <p:childTnLst>
                        <p:par>
                          <p:cTn id="86" fill="hold">
                            <p:stCondLst>
                              <p:cond delay="0"/>
                            </p:stCondLst>
                            <p:childTnLst>
                              <p:par>
                                <p:cTn id="87" presetID="6" presetClass="emph" presetSubtype="0" decel="50000" fill="hold" grpId="1" nodeType="clickEffect">
                                  <p:stCondLst>
                                    <p:cond delay="0"/>
                                  </p:stCondLst>
                                  <p:childTnLst>
                                    <p:animScale>
                                      <p:cBhvr>
                                        <p:cTn id="88" dur="1000" fill="hold"/>
                                        <p:tgtEl>
                                          <p:spTgt spid="35">
                                            <p:bg/>
                                          </p:spTgt>
                                        </p:tgtEl>
                                      </p:cBhvr>
                                      <p:by x="90000" y="90000"/>
                                    </p:animScale>
                                  </p:childTnLst>
                                </p:cTn>
                              </p:par>
                              <p:par>
                                <p:cTn id="89" presetID="6" presetClass="emph" presetSubtype="0" decel="50000" fill="hold" grpId="1" nodeType="withEffect">
                                  <p:stCondLst>
                                    <p:cond delay="0"/>
                                  </p:stCondLst>
                                  <p:childTnLst>
                                    <p:animScale>
                                      <p:cBhvr>
                                        <p:cTn id="90" dur="1000" fill="hold"/>
                                        <p:tgtEl>
                                          <p:spTgt spid="35">
                                            <p:txEl>
                                              <p:pRg st="0" end="0"/>
                                            </p:txEl>
                                          </p:spTgt>
                                        </p:tgtEl>
                                      </p:cBhvr>
                                      <p:by x="90000" y="90000"/>
                                    </p:animScale>
                                  </p:childTnLst>
                                </p:cTn>
                              </p:par>
                              <p:par>
                                <p:cTn id="91" presetID="6" presetClass="emph" presetSubtype="0" decel="50000" fill="hold" grpId="1" nodeType="withEffect">
                                  <p:stCondLst>
                                    <p:cond delay="0"/>
                                  </p:stCondLst>
                                  <p:childTnLst>
                                    <p:animScale>
                                      <p:cBhvr>
                                        <p:cTn id="92" dur="1000" fill="hold"/>
                                        <p:tgtEl>
                                          <p:spTgt spid="36">
                                            <p:txEl>
                                              <p:pRg st="0" end="0"/>
                                            </p:txEl>
                                          </p:spTgt>
                                        </p:tgtEl>
                                      </p:cBhvr>
                                      <p:by x="90000" y="90000"/>
                                    </p:animScale>
                                  </p:childTnLst>
                                </p:cTn>
                              </p:par>
                              <p:par>
                                <p:cTn id="93" presetID="6" presetClass="emph" presetSubtype="0" decel="50000" fill="hold" grpId="1" nodeType="withEffect">
                                  <p:stCondLst>
                                    <p:cond delay="0"/>
                                  </p:stCondLst>
                                  <p:childTnLst>
                                    <p:animScale>
                                      <p:cBhvr>
                                        <p:cTn id="94" dur="1000" fill="hold"/>
                                        <p:tgtEl>
                                          <p:spTgt spid="9">
                                            <p:txEl>
                                              <p:pRg st="0" end="0"/>
                                            </p:txEl>
                                          </p:spTgt>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uiExpand="1" build="p" animBg="1">
        <p:tmplLst>
          <p:tmpl>
            <p:tnLst>
              <p:par>
                <p:cTn presetID="6" presetClass="emph" presetSubtype="0" accel="50000" decel="50000" fill="hold" nodeType="clickEffect">
                  <p:stCondLst>
                    <p:cond delay="0"/>
                  </p:stCondLst>
                  <p:childTnLst>
                    <p:animScale>
                      <p:cBhvr>
                        <p:cTn dur="1000" fill="hold"/>
                        <p:tgtEl>
                          <p:spTgt spid="27"/>
                        </p:tgtEl>
                      </p:cBhvr>
                      <p:by x="110000" y="110000"/>
                    </p:animScale>
                  </p:childTnLst>
                </p:cTn>
              </p:par>
            </p:tnLst>
          </p:tmpl>
          <p:tmpl lvl="1">
            <p:tnLst>
              <p:par>
                <p:cTn presetID="6" presetClass="emph" presetSubtype="0" accel="50000" decel="50000" fill="hold" nodeType="withEffect">
                  <p:stCondLst>
                    <p:cond delay="0"/>
                  </p:stCondLst>
                  <p:childTnLst>
                    <p:animScale>
                      <p:cBhvr>
                        <p:cTn dur="1000" fill="hold"/>
                        <p:tgtEl>
                          <p:spTgt spid="27"/>
                        </p:tgtEl>
                      </p:cBhvr>
                      <p:by x="110000" y="110000"/>
                    </p:animScale>
                  </p:childTnLst>
                </p:cTn>
              </p:par>
            </p:tnLst>
          </p:tmpl>
        </p:tmplLst>
      </p:bldP>
      <p:bldP spid="27" grpId="1" uiExpand="1" build="p" animBg="1">
        <p:tmplLst>
          <p:tmpl>
            <p:tnLst>
              <p:par>
                <p:cTn presetID="6" presetClass="emph" presetSubtype="0" decel="50000" fill="hold" nodeType="clickEffect">
                  <p:stCondLst>
                    <p:cond delay="0"/>
                  </p:stCondLst>
                  <p:childTnLst>
                    <p:animScale>
                      <p:cBhvr>
                        <p:cTn dur="1000" fill="hold"/>
                        <p:tgtEl>
                          <p:spTgt spid="27"/>
                        </p:tgtEl>
                      </p:cBhvr>
                      <p:by x="90000" y="90000"/>
                    </p:animScale>
                  </p:childTnLst>
                </p:cTn>
              </p:par>
            </p:tnLst>
          </p:tmpl>
          <p:tmpl lvl="1">
            <p:tnLst>
              <p:par>
                <p:cTn presetID="6" presetClass="emph" presetSubtype="0" decel="50000" fill="hold" nodeType="withEffect">
                  <p:stCondLst>
                    <p:cond delay="0"/>
                  </p:stCondLst>
                  <p:childTnLst>
                    <p:animScale>
                      <p:cBhvr>
                        <p:cTn dur="1000" fill="hold"/>
                        <p:tgtEl>
                          <p:spTgt spid="27"/>
                        </p:tgtEl>
                      </p:cBhvr>
                      <p:by x="90000" y="90000"/>
                    </p:animScale>
                  </p:childTnLst>
                </p:cTn>
              </p:par>
            </p:tnLst>
          </p:tmpl>
        </p:tmplLst>
      </p:bldP>
      <p:bldP spid="3" grpId="0" build="p">
        <p:tmplLst>
          <p:tmpl lvl="1">
            <p:tnLst>
              <p:par>
                <p:cTn presetID="6" presetClass="emph" presetSubtype="0" accel="50000" decel="50000" fill="hold" nodeType="withEffect">
                  <p:stCondLst>
                    <p:cond delay="0"/>
                  </p:stCondLst>
                  <p:childTnLst>
                    <p:animScale>
                      <p:cBhvr>
                        <p:cTn dur="1000" fill="hold"/>
                        <p:tgtEl>
                          <p:spTgt spid="3"/>
                        </p:tgtEl>
                      </p:cBhvr>
                      <p:by x="110000" y="110000"/>
                    </p:animScale>
                  </p:childTnLst>
                </p:cTn>
              </p:par>
            </p:tnLst>
          </p:tmpl>
        </p:tmplLst>
      </p:bldP>
      <p:bldP spid="3" grpId="1" build="p">
        <p:tmplLst>
          <p:tmpl lvl="1">
            <p:tnLst>
              <p:par>
                <p:cTn presetID="6" presetClass="emph" presetSubtype="0" decel="50000" fill="hold" nodeType="withEffect">
                  <p:stCondLst>
                    <p:cond delay="0"/>
                  </p:stCondLst>
                  <p:childTnLst>
                    <p:animScale>
                      <p:cBhvr>
                        <p:cTn dur="1000" fill="hold"/>
                        <p:tgtEl>
                          <p:spTgt spid="3"/>
                        </p:tgtEl>
                      </p:cBhvr>
                      <p:by x="90000" y="90000"/>
                    </p:animScale>
                  </p:childTnLst>
                </p:cTn>
              </p:par>
            </p:tnLst>
          </p:tmpl>
        </p:tmplLst>
      </p:bldP>
      <p:bldP spid="28" grpId="0" build="p">
        <p:tmplLst>
          <p:tmpl lvl="1">
            <p:tnLst>
              <p:par>
                <p:cTn presetID="6" presetClass="emph" presetSubtype="0" accel="50000" decel="50000" fill="hold" nodeType="withEffect">
                  <p:stCondLst>
                    <p:cond delay="0"/>
                  </p:stCondLst>
                  <p:childTnLst>
                    <p:animScale>
                      <p:cBhvr>
                        <p:cTn dur="1000" fill="hold"/>
                        <p:tgtEl>
                          <p:spTgt spid="28"/>
                        </p:tgtEl>
                      </p:cBhvr>
                      <p:by x="110000" y="110000"/>
                    </p:animScale>
                  </p:childTnLst>
                </p:cTn>
              </p:par>
            </p:tnLst>
          </p:tmpl>
        </p:tmplLst>
      </p:bldP>
      <p:bldP spid="28" grpId="1" build="p">
        <p:tmplLst>
          <p:tmpl lvl="1">
            <p:tnLst>
              <p:par>
                <p:cTn presetID="6" presetClass="emph" presetSubtype="0" decel="50000" fill="hold" nodeType="withEffect">
                  <p:stCondLst>
                    <p:cond delay="0"/>
                  </p:stCondLst>
                  <p:childTnLst>
                    <p:animScale>
                      <p:cBhvr>
                        <p:cTn dur="1000" fill="hold"/>
                        <p:tgtEl>
                          <p:spTgt spid="28"/>
                        </p:tgtEl>
                      </p:cBhvr>
                      <p:by x="90000" y="90000"/>
                    </p:animScale>
                  </p:childTnLst>
                </p:cTn>
              </p:par>
            </p:tnLst>
          </p:tmpl>
        </p:tmplLst>
      </p:bldP>
      <p:bldP spid="29" grpId="0" uiExpand="1" build="p" animBg="1">
        <p:tmplLst>
          <p:tmpl>
            <p:tnLst>
              <p:par>
                <p:cTn presetID="6" presetClass="emph" presetSubtype="0" accel="50000" decel="50000" fill="hold" nodeType="withEffect">
                  <p:stCondLst>
                    <p:cond delay="0"/>
                  </p:stCondLst>
                  <p:childTnLst>
                    <p:animScale>
                      <p:cBhvr>
                        <p:cTn dur="1000" fill="hold"/>
                        <p:tgtEl>
                          <p:spTgt spid="29"/>
                        </p:tgtEl>
                      </p:cBhvr>
                      <p:by x="110000" y="110000"/>
                    </p:animScale>
                  </p:childTnLst>
                </p:cTn>
              </p:par>
            </p:tnLst>
          </p:tmpl>
          <p:tmpl lvl="1">
            <p:tnLst>
              <p:par>
                <p:cTn presetID="6" presetClass="emph" presetSubtype="0" accel="50000" decel="50000" fill="hold" nodeType="withEffect">
                  <p:stCondLst>
                    <p:cond delay="0"/>
                  </p:stCondLst>
                  <p:childTnLst>
                    <p:animScale>
                      <p:cBhvr>
                        <p:cTn dur="1000" fill="hold"/>
                        <p:tgtEl>
                          <p:spTgt spid="29"/>
                        </p:tgtEl>
                      </p:cBhvr>
                      <p:by x="110000" y="110000"/>
                    </p:animScale>
                  </p:childTnLst>
                </p:cTn>
              </p:par>
            </p:tnLst>
          </p:tmpl>
        </p:tmplLst>
      </p:bldP>
      <p:bldP spid="29" grpId="1" uiExpand="1" build="p" animBg="1">
        <p:tmplLst>
          <p:tmpl>
            <p:tnLst>
              <p:par>
                <p:cTn presetID="6" presetClass="emph" presetSubtype="0" decel="50000" fill="hold" nodeType="clickEffect">
                  <p:stCondLst>
                    <p:cond delay="0"/>
                  </p:stCondLst>
                  <p:childTnLst>
                    <p:animScale>
                      <p:cBhvr>
                        <p:cTn dur="1000" fill="hold"/>
                        <p:tgtEl>
                          <p:spTgt spid="29"/>
                        </p:tgtEl>
                      </p:cBhvr>
                      <p:by x="90000" y="90000"/>
                    </p:animScale>
                  </p:childTnLst>
                </p:cTn>
              </p:par>
            </p:tnLst>
          </p:tmpl>
          <p:tmpl lvl="1">
            <p:tnLst>
              <p:par>
                <p:cTn presetID="6" presetClass="emph" presetSubtype="0" decel="50000" fill="hold" nodeType="withEffect">
                  <p:stCondLst>
                    <p:cond delay="0"/>
                  </p:stCondLst>
                  <p:childTnLst>
                    <p:animScale>
                      <p:cBhvr>
                        <p:cTn dur="1000" fill="hold"/>
                        <p:tgtEl>
                          <p:spTgt spid="29"/>
                        </p:tgtEl>
                      </p:cBhvr>
                      <p:by x="90000" y="90000"/>
                    </p:animScale>
                  </p:childTnLst>
                </p:cTn>
              </p:par>
            </p:tnLst>
          </p:tmpl>
        </p:tmplLst>
      </p:bldP>
      <p:bldP spid="6" grpId="0" build="p">
        <p:tmplLst>
          <p:tmpl lvl="1">
            <p:tnLst>
              <p:par>
                <p:cTn presetID="6" presetClass="emph" presetSubtype="0" accel="50000" decel="50000" fill="hold" nodeType="withEffect">
                  <p:stCondLst>
                    <p:cond delay="0"/>
                  </p:stCondLst>
                  <p:childTnLst>
                    <p:animScale>
                      <p:cBhvr>
                        <p:cTn dur="1000" fill="hold"/>
                        <p:tgtEl>
                          <p:spTgt spid="6"/>
                        </p:tgtEl>
                      </p:cBhvr>
                      <p:by x="110000" y="110000"/>
                    </p:animScale>
                  </p:childTnLst>
                </p:cTn>
              </p:par>
            </p:tnLst>
          </p:tmpl>
        </p:tmplLst>
      </p:bldP>
      <p:bldP spid="6" grpId="1" build="p">
        <p:tmplLst>
          <p:tmpl lvl="1">
            <p:tnLst>
              <p:par>
                <p:cTn presetID="6" presetClass="emph" presetSubtype="0" decel="50000" fill="hold" nodeType="withEffect">
                  <p:stCondLst>
                    <p:cond delay="0"/>
                  </p:stCondLst>
                  <p:childTnLst>
                    <p:animScale>
                      <p:cBhvr>
                        <p:cTn dur="1000" fill="hold"/>
                        <p:tgtEl>
                          <p:spTgt spid="6"/>
                        </p:tgtEl>
                      </p:cBhvr>
                      <p:by x="90000" y="90000"/>
                    </p:animScale>
                  </p:childTnLst>
                </p:cTn>
              </p:par>
            </p:tnLst>
          </p:tmpl>
        </p:tmplLst>
      </p:bldP>
      <p:bldP spid="30" grpId="0" build="p">
        <p:tmplLst>
          <p:tmpl lvl="1">
            <p:tnLst>
              <p:par>
                <p:cTn presetID="6" presetClass="emph" presetSubtype="0" accel="50000" decel="50000" fill="hold" nodeType="withEffect">
                  <p:stCondLst>
                    <p:cond delay="0"/>
                  </p:stCondLst>
                  <p:childTnLst>
                    <p:animScale>
                      <p:cBhvr>
                        <p:cTn dur="1000" fill="hold"/>
                        <p:tgtEl>
                          <p:spTgt spid="30"/>
                        </p:tgtEl>
                      </p:cBhvr>
                      <p:by x="110000" y="110000"/>
                    </p:animScale>
                  </p:childTnLst>
                </p:cTn>
              </p:par>
            </p:tnLst>
          </p:tmpl>
        </p:tmplLst>
      </p:bldP>
      <p:bldP spid="30" grpId="1" build="p">
        <p:tmplLst>
          <p:tmpl lvl="1">
            <p:tnLst>
              <p:par>
                <p:cTn presetID="6" presetClass="emph" presetSubtype="0" decel="50000" fill="hold" nodeType="withEffect">
                  <p:stCondLst>
                    <p:cond delay="0"/>
                  </p:stCondLst>
                  <p:childTnLst>
                    <p:animScale>
                      <p:cBhvr>
                        <p:cTn dur="1000" fill="hold"/>
                        <p:tgtEl>
                          <p:spTgt spid="30"/>
                        </p:tgtEl>
                      </p:cBhvr>
                      <p:by x="90000" y="90000"/>
                    </p:animScale>
                  </p:childTnLst>
                </p:cTn>
              </p:par>
            </p:tnLst>
          </p:tmpl>
        </p:tmplLst>
      </p:bldP>
      <p:bldP spid="31" grpId="0" build="p" animBg="1">
        <p:tmplLst>
          <p:tmpl>
            <p:tnLst>
              <p:par>
                <p:cTn presetID="6" presetClass="emph" presetSubtype="0" accel="50000" decel="50000" fill="hold" nodeType="withEffect">
                  <p:stCondLst>
                    <p:cond delay="0"/>
                  </p:stCondLst>
                  <p:childTnLst>
                    <p:animScale>
                      <p:cBhvr>
                        <p:cTn dur="1000" fill="hold"/>
                        <p:tgtEl>
                          <p:spTgt spid="31"/>
                        </p:tgtEl>
                      </p:cBhvr>
                      <p:by x="110000" y="110000"/>
                    </p:animScale>
                  </p:childTnLst>
                </p:cTn>
              </p:par>
            </p:tnLst>
          </p:tmpl>
          <p:tmpl lvl="1">
            <p:tnLst>
              <p:par>
                <p:cTn presetID="6" presetClass="emph" presetSubtype="0" accel="50000" decel="50000" fill="hold" nodeType="withEffect">
                  <p:stCondLst>
                    <p:cond delay="0"/>
                  </p:stCondLst>
                  <p:childTnLst>
                    <p:animScale>
                      <p:cBhvr>
                        <p:cTn dur="1000" fill="hold"/>
                        <p:tgtEl>
                          <p:spTgt spid="31"/>
                        </p:tgtEl>
                      </p:cBhvr>
                      <p:by x="110000" y="110000"/>
                    </p:animScale>
                  </p:childTnLst>
                </p:cTn>
              </p:par>
            </p:tnLst>
          </p:tmpl>
        </p:tmplLst>
      </p:bldP>
      <p:bldP spid="31" grpId="1" uiExpand="1" build="p" animBg="1">
        <p:tmplLst>
          <p:tmpl>
            <p:tnLst>
              <p:par>
                <p:cTn presetID="6" presetClass="emph" presetSubtype="0" decel="50000" fill="hold" nodeType="clickEffect">
                  <p:stCondLst>
                    <p:cond delay="0"/>
                  </p:stCondLst>
                  <p:childTnLst>
                    <p:animScale>
                      <p:cBhvr>
                        <p:cTn dur="1000" fill="hold"/>
                        <p:tgtEl>
                          <p:spTgt spid="31"/>
                        </p:tgtEl>
                      </p:cBhvr>
                      <p:by x="90000" y="90000"/>
                    </p:animScale>
                  </p:childTnLst>
                </p:cTn>
              </p:par>
            </p:tnLst>
          </p:tmpl>
          <p:tmpl lvl="1">
            <p:tnLst>
              <p:par>
                <p:cTn presetID="6" presetClass="emph" presetSubtype="0" decel="50000" fill="hold" nodeType="withEffect">
                  <p:stCondLst>
                    <p:cond delay="0"/>
                  </p:stCondLst>
                  <p:childTnLst>
                    <p:animScale>
                      <p:cBhvr>
                        <p:cTn dur="1000" fill="hold"/>
                        <p:tgtEl>
                          <p:spTgt spid="31"/>
                        </p:tgtEl>
                      </p:cBhvr>
                      <p:by x="90000" y="90000"/>
                    </p:animScale>
                  </p:childTnLst>
                </p:cTn>
              </p:par>
            </p:tnLst>
          </p:tmpl>
        </p:tmplLst>
      </p:bldP>
      <p:bldP spid="7" grpId="0" build="p">
        <p:tmplLst>
          <p:tmpl lvl="1">
            <p:tnLst>
              <p:par>
                <p:cTn presetID="6" presetClass="emph" presetSubtype="0" accel="50000" decel="50000" fill="hold" nodeType="withEffect">
                  <p:stCondLst>
                    <p:cond delay="0"/>
                  </p:stCondLst>
                  <p:childTnLst>
                    <p:animScale>
                      <p:cBhvr>
                        <p:cTn dur="1000" fill="hold"/>
                        <p:tgtEl>
                          <p:spTgt spid="7"/>
                        </p:tgtEl>
                      </p:cBhvr>
                      <p:by x="110000" y="110000"/>
                    </p:animScale>
                  </p:childTnLst>
                </p:cTn>
              </p:par>
            </p:tnLst>
          </p:tmpl>
        </p:tmplLst>
      </p:bldP>
      <p:bldP spid="7" grpId="1" build="p">
        <p:tmplLst>
          <p:tmpl lvl="1">
            <p:tnLst>
              <p:par>
                <p:cTn presetID="6" presetClass="emph" presetSubtype="0" decel="50000" fill="hold" nodeType="withEffect">
                  <p:stCondLst>
                    <p:cond delay="0"/>
                  </p:stCondLst>
                  <p:childTnLst>
                    <p:animScale>
                      <p:cBhvr>
                        <p:cTn dur="1000" fill="hold"/>
                        <p:tgtEl>
                          <p:spTgt spid="7"/>
                        </p:tgtEl>
                      </p:cBhvr>
                      <p:by x="90000" y="90000"/>
                    </p:animScale>
                  </p:childTnLst>
                </p:cTn>
              </p:par>
            </p:tnLst>
          </p:tmpl>
        </p:tmplLst>
      </p:bldP>
      <p:bldP spid="32" grpId="0" build="p">
        <p:tmplLst>
          <p:tmpl lvl="1">
            <p:tnLst>
              <p:par>
                <p:cTn presetID="6" presetClass="emph" presetSubtype="0" accel="50000" decel="50000" fill="hold" nodeType="withEffect">
                  <p:stCondLst>
                    <p:cond delay="0"/>
                  </p:stCondLst>
                  <p:childTnLst>
                    <p:animScale>
                      <p:cBhvr>
                        <p:cTn dur="1000" fill="hold"/>
                        <p:tgtEl>
                          <p:spTgt spid="32"/>
                        </p:tgtEl>
                      </p:cBhvr>
                      <p:by x="110000" y="110000"/>
                    </p:animScale>
                  </p:childTnLst>
                </p:cTn>
              </p:par>
            </p:tnLst>
          </p:tmpl>
        </p:tmplLst>
      </p:bldP>
      <p:bldP spid="32" grpId="1" build="p">
        <p:tmplLst>
          <p:tmpl lvl="1">
            <p:tnLst>
              <p:par>
                <p:cTn presetID="6" presetClass="emph" presetSubtype="0" decel="50000" fill="hold" nodeType="withEffect">
                  <p:stCondLst>
                    <p:cond delay="0"/>
                  </p:stCondLst>
                  <p:childTnLst>
                    <p:animScale>
                      <p:cBhvr>
                        <p:cTn dur="1000" fill="hold"/>
                        <p:tgtEl>
                          <p:spTgt spid="32"/>
                        </p:tgtEl>
                      </p:cBhvr>
                      <p:by x="90000" y="90000"/>
                    </p:animScale>
                  </p:childTnLst>
                </p:cTn>
              </p:par>
            </p:tnLst>
          </p:tmpl>
        </p:tmplLst>
      </p:bldP>
      <p:bldP spid="33" grpId="0" build="p" animBg="1">
        <p:tmplLst>
          <p:tmpl>
            <p:tnLst>
              <p:par>
                <p:cTn presetID="6" presetClass="emph" presetSubtype="0" accel="50000" decel="50000" fill="hold" nodeType="withEffect">
                  <p:stCondLst>
                    <p:cond delay="0"/>
                  </p:stCondLst>
                  <p:childTnLst>
                    <p:animScale>
                      <p:cBhvr>
                        <p:cTn dur="1000" fill="hold"/>
                        <p:tgtEl>
                          <p:spTgt spid="33"/>
                        </p:tgtEl>
                      </p:cBhvr>
                      <p:by x="110000" y="110000"/>
                    </p:animScale>
                  </p:childTnLst>
                </p:cTn>
              </p:par>
            </p:tnLst>
          </p:tmpl>
          <p:tmpl lvl="1">
            <p:tnLst>
              <p:par>
                <p:cTn presetID="6" presetClass="emph" presetSubtype="0" accel="50000" decel="50000" fill="hold" nodeType="withEffect">
                  <p:stCondLst>
                    <p:cond delay="0"/>
                  </p:stCondLst>
                  <p:childTnLst>
                    <p:animScale>
                      <p:cBhvr>
                        <p:cTn dur="1000" fill="hold"/>
                        <p:tgtEl>
                          <p:spTgt spid="33"/>
                        </p:tgtEl>
                      </p:cBhvr>
                      <p:by x="110000" y="110000"/>
                    </p:animScale>
                  </p:childTnLst>
                </p:cTn>
              </p:par>
            </p:tnLst>
          </p:tmpl>
        </p:tmplLst>
      </p:bldP>
      <p:bldP spid="33" grpId="1" uiExpand="1" build="p" animBg="1">
        <p:tmplLst>
          <p:tmpl>
            <p:tnLst>
              <p:par>
                <p:cTn presetID="6" presetClass="emph" presetSubtype="0" decel="50000" fill="hold" nodeType="clickEffect">
                  <p:stCondLst>
                    <p:cond delay="0"/>
                  </p:stCondLst>
                  <p:childTnLst>
                    <p:animScale>
                      <p:cBhvr>
                        <p:cTn dur="1000" fill="hold"/>
                        <p:tgtEl>
                          <p:spTgt spid="33"/>
                        </p:tgtEl>
                      </p:cBhvr>
                      <p:by x="90000" y="90000"/>
                    </p:animScale>
                  </p:childTnLst>
                </p:cTn>
              </p:par>
            </p:tnLst>
          </p:tmpl>
          <p:tmpl lvl="1">
            <p:tnLst>
              <p:par>
                <p:cTn presetID="6" presetClass="emph" presetSubtype="0" decel="50000" fill="hold" nodeType="withEffect">
                  <p:stCondLst>
                    <p:cond delay="0"/>
                  </p:stCondLst>
                  <p:childTnLst>
                    <p:animScale>
                      <p:cBhvr>
                        <p:cTn dur="1000" fill="hold"/>
                        <p:tgtEl>
                          <p:spTgt spid="33"/>
                        </p:tgtEl>
                      </p:cBhvr>
                      <p:by x="90000" y="90000"/>
                    </p:animScale>
                  </p:childTnLst>
                </p:cTn>
              </p:par>
            </p:tnLst>
          </p:tmpl>
        </p:tmplLst>
      </p:bldP>
      <p:bldP spid="8" grpId="0" build="p">
        <p:tmplLst>
          <p:tmpl lvl="1">
            <p:tnLst>
              <p:par>
                <p:cTn presetID="6" presetClass="emph" presetSubtype="0" accel="50000" decel="50000" fill="hold" nodeType="withEffect">
                  <p:stCondLst>
                    <p:cond delay="0"/>
                  </p:stCondLst>
                  <p:childTnLst>
                    <p:animScale>
                      <p:cBhvr>
                        <p:cTn dur="1000" fill="hold"/>
                        <p:tgtEl>
                          <p:spTgt spid="8"/>
                        </p:tgtEl>
                      </p:cBhvr>
                      <p:by x="110000" y="110000"/>
                    </p:animScale>
                  </p:childTnLst>
                </p:cTn>
              </p:par>
            </p:tnLst>
          </p:tmpl>
        </p:tmplLst>
      </p:bldP>
      <p:bldP spid="8" grpId="1" build="p">
        <p:tmplLst>
          <p:tmpl lvl="1">
            <p:tnLst>
              <p:par>
                <p:cTn presetID="6" presetClass="emph" presetSubtype="0" decel="50000" fill="hold" nodeType="withEffect">
                  <p:stCondLst>
                    <p:cond delay="0"/>
                  </p:stCondLst>
                  <p:childTnLst>
                    <p:animScale>
                      <p:cBhvr>
                        <p:cTn dur="1000" fill="hold"/>
                        <p:tgtEl>
                          <p:spTgt spid="8"/>
                        </p:tgtEl>
                      </p:cBhvr>
                      <p:by x="90000" y="90000"/>
                    </p:animScale>
                  </p:childTnLst>
                </p:cTn>
              </p:par>
            </p:tnLst>
          </p:tmpl>
        </p:tmplLst>
      </p:bldP>
      <p:bldP spid="34" grpId="0" build="p">
        <p:tmplLst>
          <p:tmpl lvl="1">
            <p:tnLst>
              <p:par>
                <p:cTn presetID="6" presetClass="emph" presetSubtype="0" accel="50000" decel="50000" fill="hold" nodeType="withEffect">
                  <p:stCondLst>
                    <p:cond delay="0"/>
                  </p:stCondLst>
                  <p:childTnLst>
                    <p:animScale>
                      <p:cBhvr>
                        <p:cTn dur="1000" fill="hold"/>
                        <p:tgtEl>
                          <p:spTgt spid="34"/>
                        </p:tgtEl>
                      </p:cBhvr>
                      <p:by x="110000" y="110000"/>
                    </p:animScale>
                  </p:childTnLst>
                </p:cTn>
              </p:par>
            </p:tnLst>
          </p:tmpl>
        </p:tmplLst>
      </p:bldP>
      <p:bldP spid="34" grpId="1" build="p">
        <p:tmplLst>
          <p:tmpl lvl="1">
            <p:tnLst>
              <p:par>
                <p:cTn presetID="6" presetClass="emph" presetSubtype="0" decel="50000" fill="hold" nodeType="withEffect">
                  <p:stCondLst>
                    <p:cond delay="0"/>
                  </p:stCondLst>
                  <p:childTnLst>
                    <p:animScale>
                      <p:cBhvr>
                        <p:cTn dur="1000" fill="hold"/>
                        <p:tgtEl>
                          <p:spTgt spid="34"/>
                        </p:tgtEl>
                      </p:cBhvr>
                      <p:by x="90000" y="90000"/>
                    </p:animScale>
                  </p:childTnLst>
                </p:cTn>
              </p:par>
            </p:tnLst>
          </p:tmpl>
        </p:tmplLst>
      </p:bldP>
      <p:bldP spid="35" grpId="0" uiExpand="1" build="p" animBg="1">
        <p:tmplLst>
          <p:tmpl>
            <p:tnLst>
              <p:par>
                <p:cTn presetID="6" presetClass="emph" presetSubtype="0" accel="50000" decel="50000" fill="hold" nodeType="withEffect">
                  <p:stCondLst>
                    <p:cond delay="0"/>
                  </p:stCondLst>
                  <p:childTnLst>
                    <p:animScale>
                      <p:cBhvr>
                        <p:cTn dur="1000" fill="hold"/>
                        <p:tgtEl>
                          <p:spTgt spid="35"/>
                        </p:tgtEl>
                      </p:cBhvr>
                      <p:by x="110000" y="110000"/>
                    </p:animScale>
                  </p:childTnLst>
                </p:cTn>
              </p:par>
            </p:tnLst>
          </p:tmpl>
          <p:tmpl lvl="1">
            <p:tnLst>
              <p:par>
                <p:cTn presetID="6" presetClass="emph" presetSubtype="0" accel="50000" decel="50000" fill="hold" nodeType="withEffect">
                  <p:stCondLst>
                    <p:cond delay="0"/>
                  </p:stCondLst>
                  <p:childTnLst>
                    <p:animScale>
                      <p:cBhvr>
                        <p:cTn dur="1000" fill="hold"/>
                        <p:tgtEl>
                          <p:spTgt spid="35"/>
                        </p:tgtEl>
                      </p:cBhvr>
                      <p:by x="110000" y="110000"/>
                    </p:animScale>
                  </p:childTnLst>
                </p:cTn>
              </p:par>
            </p:tnLst>
          </p:tmpl>
        </p:tmplLst>
      </p:bldP>
      <p:bldP spid="35" grpId="1" uiExpand="1" build="p" animBg="1">
        <p:tmplLst>
          <p:tmpl>
            <p:tnLst>
              <p:par>
                <p:cTn presetID="6" presetClass="emph" presetSubtype="0" decel="50000" fill="hold" nodeType="clickEffect">
                  <p:stCondLst>
                    <p:cond delay="0"/>
                  </p:stCondLst>
                  <p:childTnLst>
                    <p:animScale>
                      <p:cBhvr>
                        <p:cTn dur="1000" fill="hold"/>
                        <p:tgtEl>
                          <p:spTgt spid="35"/>
                        </p:tgtEl>
                      </p:cBhvr>
                      <p:by x="90000" y="90000"/>
                    </p:animScale>
                  </p:childTnLst>
                </p:cTn>
              </p:par>
            </p:tnLst>
          </p:tmpl>
          <p:tmpl lvl="1">
            <p:tnLst>
              <p:par>
                <p:cTn presetID="6" presetClass="emph" presetSubtype="0" decel="50000" fill="hold" nodeType="withEffect">
                  <p:stCondLst>
                    <p:cond delay="0"/>
                  </p:stCondLst>
                  <p:childTnLst>
                    <p:animScale>
                      <p:cBhvr>
                        <p:cTn dur="1000" fill="hold"/>
                        <p:tgtEl>
                          <p:spTgt spid="35"/>
                        </p:tgtEl>
                      </p:cBhvr>
                      <p:by x="90000" y="90000"/>
                    </p:animScale>
                  </p:childTnLst>
                </p:cTn>
              </p:par>
            </p:tnLst>
          </p:tmpl>
        </p:tmplLst>
      </p:bldP>
      <p:bldP spid="9" grpId="0" build="p">
        <p:tmplLst>
          <p:tmpl lvl="1">
            <p:tnLst>
              <p:par>
                <p:cTn presetID="6" presetClass="emph" presetSubtype="0" accel="50000" decel="50000" fill="hold" nodeType="withEffect">
                  <p:stCondLst>
                    <p:cond delay="0"/>
                  </p:stCondLst>
                  <p:childTnLst>
                    <p:animScale>
                      <p:cBhvr>
                        <p:cTn dur="1000" fill="hold"/>
                        <p:tgtEl>
                          <p:spTgt spid="9"/>
                        </p:tgtEl>
                      </p:cBhvr>
                      <p:by x="110000" y="110000"/>
                    </p:animScale>
                  </p:childTnLst>
                </p:cTn>
              </p:par>
            </p:tnLst>
          </p:tmpl>
        </p:tmplLst>
      </p:bldP>
      <p:bldP spid="9" grpId="1" build="p">
        <p:tmplLst>
          <p:tmpl lvl="1">
            <p:tnLst>
              <p:par>
                <p:cTn presetID="6" presetClass="emph" presetSubtype="0" decel="50000" fill="hold" nodeType="withEffect">
                  <p:stCondLst>
                    <p:cond delay="0"/>
                  </p:stCondLst>
                  <p:childTnLst>
                    <p:animScale>
                      <p:cBhvr>
                        <p:cTn dur="1000" fill="hold"/>
                        <p:tgtEl>
                          <p:spTgt spid="9"/>
                        </p:tgtEl>
                      </p:cBhvr>
                      <p:by x="90000" y="90000"/>
                    </p:animScale>
                  </p:childTnLst>
                </p:cTn>
              </p:par>
            </p:tnLst>
          </p:tmpl>
        </p:tmplLst>
      </p:bldP>
      <p:bldP spid="36" grpId="0" build="p">
        <p:tmplLst>
          <p:tmpl lvl="1">
            <p:tnLst>
              <p:par>
                <p:cTn presetID="6" presetClass="emph" presetSubtype="0" accel="50000" decel="50000" fill="hold" nodeType="withEffect">
                  <p:stCondLst>
                    <p:cond delay="0"/>
                  </p:stCondLst>
                  <p:childTnLst>
                    <p:animScale>
                      <p:cBhvr>
                        <p:cTn dur="1000" fill="hold"/>
                        <p:tgtEl>
                          <p:spTgt spid="36"/>
                        </p:tgtEl>
                      </p:cBhvr>
                      <p:by x="110000" y="110000"/>
                    </p:animScale>
                  </p:childTnLst>
                </p:cTn>
              </p:par>
            </p:tnLst>
          </p:tmpl>
        </p:tmplLst>
      </p:bldP>
      <p:bldP spid="36" grpId="1" build="p">
        <p:tmplLst>
          <p:tmpl lvl="1">
            <p:tnLst>
              <p:par>
                <p:cTn presetID="6" presetClass="emph" presetSubtype="0" decel="50000" fill="hold" nodeType="withEffect">
                  <p:stCondLst>
                    <p:cond delay="0"/>
                  </p:stCondLst>
                  <p:childTnLst>
                    <p:animScale>
                      <p:cBhvr>
                        <p:cTn dur="1000" fill="hold"/>
                        <p:tgtEl>
                          <p:spTgt spid="36"/>
                        </p:tgtEl>
                      </p:cBhvr>
                      <p:by x="90000" y="90000"/>
                    </p:animScale>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p:spTree>
      <p:nvGrpSpPr>
        <p:cNvPr id="1" name=""/>
        <p:cNvGrpSpPr/>
        <p:nvPr/>
      </p:nvGrpSpPr>
      <p:grpSpPr>
        <a:xfrm>
          <a:off x="0" y="0"/>
          <a:ext cx="0" cy="0"/>
          <a:chOff x="0" y="0"/>
          <a:chExt cx="0" cy="0"/>
        </a:xfrm>
      </p:grpSpPr>
      <p:sp>
        <p:nvSpPr>
          <p:cNvPr id="28" name="Picture Placeholder Back">
            <a:extLst>
              <a:ext uri="{FF2B5EF4-FFF2-40B4-BE49-F238E27FC236}">
                <a16:creationId xmlns:a16="http://schemas.microsoft.com/office/drawing/2014/main" id="{96C85E7F-09E9-B88C-7CFA-C3A2CD6E51D1}"/>
              </a:ext>
              <a:ext uri="{C183D7F6-B498-43B3-948B-1728B52AA6E4}">
                <adec:decorative xmlns:adec="http://schemas.microsoft.com/office/drawing/2017/decorative" val="0"/>
              </a:ext>
            </a:extLst>
          </p:cNvPr>
          <p:cNvSpPr>
            <a:spLocks noGrp="1"/>
          </p:cNvSpPr>
          <p:nvPr>
            <p:ph type="pic" sz="quarter" idx="29" hasCustomPrompt="1"/>
          </p:nvPr>
        </p:nvSpPr>
        <p:spPr>
          <a:xfrm>
            <a:off x="4572000" y="0"/>
            <a:ext cx="7239000" cy="6096000"/>
          </a:xfrm>
          <a:solidFill>
            <a:schemeClr val="accent3"/>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31" name="Bright Indigo Shape">
            <a:extLst>
              <a:ext uri="{FF2B5EF4-FFF2-40B4-BE49-F238E27FC236}">
                <a16:creationId xmlns:a16="http://schemas.microsoft.com/office/drawing/2014/main" id="{8D4E9FC0-0DF7-18FA-2E4E-AB7227E22FAB}"/>
              </a:ext>
              <a:ext uri="{C183D7F6-B498-43B3-948B-1728B52AA6E4}">
                <adec:decorative xmlns:adec="http://schemas.microsoft.com/office/drawing/2017/decorative" val="1"/>
              </a:ext>
            </a:extLst>
          </p:cNvPr>
          <p:cNvSpPr>
            <a:spLocks noGrp="1"/>
          </p:cNvSpPr>
          <p:nvPr>
            <p:ph type="body" sz="quarter" idx="37" hasCustomPrompt="1"/>
          </p:nvPr>
        </p:nvSpPr>
        <p:spPr>
          <a:xfrm>
            <a:off x="0" y="3048000"/>
            <a:ext cx="5714999" cy="3810000"/>
          </a:xfrm>
          <a:solidFill>
            <a:schemeClr val="accent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29" name="Picture Placeholder Front">
            <a:extLst>
              <a:ext uri="{FF2B5EF4-FFF2-40B4-BE49-F238E27FC236}">
                <a16:creationId xmlns:a16="http://schemas.microsoft.com/office/drawing/2014/main" id="{B6FDAF2C-DD1E-E84E-F341-82F89C432103}"/>
              </a:ext>
              <a:ext uri="{C183D7F6-B498-43B3-948B-1728B52AA6E4}">
                <adec:decorative xmlns:adec="http://schemas.microsoft.com/office/drawing/2017/decorative" val="0"/>
              </a:ext>
            </a:extLst>
          </p:cNvPr>
          <p:cNvSpPr>
            <a:spLocks noGrp="1"/>
          </p:cNvSpPr>
          <p:nvPr>
            <p:ph type="pic" sz="quarter" idx="36" hasCustomPrompt="1"/>
          </p:nvPr>
        </p:nvSpPr>
        <p:spPr>
          <a:xfrm>
            <a:off x="5714998" y="1143000"/>
            <a:ext cx="4191001" cy="5715000"/>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32" name="Title Placeholder 1">
            <a:extLst>
              <a:ext uri="{FF2B5EF4-FFF2-40B4-BE49-F238E27FC236}">
                <a16:creationId xmlns:a16="http://schemas.microsoft.com/office/drawing/2014/main" id="{B04979AD-EFB5-BCF0-5313-3F1D01B3732D}"/>
              </a:ext>
            </a:extLst>
          </p:cNvPr>
          <p:cNvSpPr>
            <a:spLocks noGrp="1"/>
          </p:cNvSpPr>
          <p:nvPr>
            <p:ph type="title" hasCustomPrompt="1"/>
          </p:nvPr>
        </p:nvSpPr>
        <p:spPr>
          <a:xfrm>
            <a:off x="768350" y="4153670"/>
            <a:ext cx="4034970" cy="1151083"/>
          </a:xfrm>
        </p:spPr>
        <p:txBody>
          <a:bodyPr/>
          <a:lstStyle>
            <a:lvl1pPr>
              <a:lnSpc>
                <a:spcPct val="85000"/>
              </a:lnSpc>
              <a:defRPr sz="4400">
                <a:solidFill>
                  <a:schemeClr val="bg1"/>
                </a:solidFill>
              </a:defRPr>
            </a:lvl1pPr>
          </a:lstStyle>
          <a:p>
            <a:r>
              <a:rPr lang="en-GB"/>
              <a:t>Presentation title goes here</a:t>
            </a:r>
          </a:p>
        </p:txBody>
      </p:sp>
      <p:sp>
        <p:nvSpPr>
          <p:cNvPr id="33" name="Subtitle Placeholder 2">
            <a:extLst>
              <a:ext uri="{FF2B5EF4-FFF2-40B4-BE49-F238E27FC236}">
                <a16:creationId xmlns:a16="http://schemas.microsoft.com/office/drawing/2014/main" id="{8EF23687-1E22-45D8-B734-5271EC517306}"/>
              </a:ext>
            </a:extLst>
          </p:cNvPr>
          <p:cNvSpPr>
            <a:spLocks noGrp="1"/>
          </p:cNvSpPr>
          <p:nvPr>
            <p:ph type="body" sz="quarter" idx="32" hasCustomPrompt="1"/>
          </p:nvPr>
        </p:nvSpPr>
        <p:spPr>
          <a:xfrm>
            <a:off x="768350" y="5455379"/>
            <a:ext cx="4034970" cy="309058"/>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pic>
        <p:nvPicPr>
          <p:cNvPr id="22" name="Logo">
            <a:extLst>
              <a:ext uri="{FF2B5EF4-FFF2-40B4-BE49-F238E27FC236}">
                <a16:creationId xmlns:a16="http://schemas.microsoft.com/office/drawing/2014/main" id="{A0F7E7B8-6F82-2151-A1AD-228C17EF3AB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000" y="762000"/>
            <a:ext cx="2650432" cy="762000"/>
          </a:xfrm>
          <a:prstGeom prst="rect">
            <a:avLst/>
          </a:prstGeom>
        </p:spPr>
      </p:pic>
      <p:sp>
        <p:nvSpPr>
          <p:cNvPr id="4" name="Template Tip">
            <a:extLst>
              <a:ext uri="{FF2B5EF4-FFF2-40B4-BE49-F238E27FC236}">
                <a16:creationId xmlns:a16="http://schemas.microsoft.com/office/drawing/2014/main" id="{D58C1DC3-10D2-78C4-6D7A-BC13B993F4F8}"/>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30480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For this layout, find an image that has more interest / a subject for the top image (e.g. people). For the back image, use landscapes, buildings and images with no people, for example</a:t>
            </a:r>
            <a:r>
              <a:rPr lang="en-US"/>
              <a:t>. </a:t>
            </a:r>
            <a:br>
              <a:rPr lang="en-US"/>
            </a:br>
            <a:r>
              <a:rPr lang="en-GB"/>
              <a:t>This template tip can be deleted.</a:t>
            </a:r>
          </a:p>
        </p:txBody>
      </p:sp>
      <p:sp>
        <p:nvSpPr>
          <p:cNvPr id="30" name="Mid Indigo Shape">
            <a:extLst>
              <a:ext uri="{FF2B5EF4-FFF2-40B4-BE49-F238E27FC236}">
                <a16:creationId xmlns:a16="http://schemas.microsoft.com/office/drawing/2014/main" id="{6A8D4C78-0167-6BB7-2C16-BDAF6AD62A05}"/>
              </a:ext>
              <a:ext uri="{C183D7F6-B498-43B3-948B-1728B52AA6E4}">
                <adec:decorative xmlns:adec="http://schemas.microsoft.com/office/drawing/2017/decorative" val="1"/>
              </a:ext>
            </a:extLst>
          </p:cNvPr>
          <p:cNvSpPr>
            <a:spLocks noGrp="1"/>
          </p:cNvSpPr>
          <p:nvPr>
            <p:ph type="body" sz="quarter" idx="33" hasCustomPrompt="1"/>
          </p:nvPr>
        </p:nvSpPr>
        <p:spPr>
          <a:xfrm>
            <a:off x="8764422" y="4953001"/>
            <a:ext cx="2275051" cy="1904999"/>
          </a:xfrm>
          <a:solidFill>
            <a:schemeClr val="tx2">
              <a:alpha val="9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Tree>
    <p:extLst>
      <p:ext uri="{BB962C8B-B14F-4D97-AF65-F5344CB8AC3E}">
        <p14:creationId xmlns:p14="http://schemas.microsoft.com/office/powerpoint/2010/main" val="211605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1" decel="5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1000" fill="hold"/>
                                        <p:tgtEl>
                                          <p:spTgt spid="28"/>
                                        </p:tgtEl>
                                        <p:attrNameLst>
                                          <p:attrName>ppt_x</p:attrName>
                                        </p:attrNameLst>
                                      </p:cBhvr>
                                      <p:tavLst>
                                        <p:tav tm="0">
                                          <p:val>
                                            <p:strVal val="#ppt_x"/>
                                          </p:val>
                                        </p:tav>
                                        <p:tav tm="100000">
                                          <p:val>
                                            <p:strVal val="#ppt_x"/>
                                          </p:val>
                                        </p:tav>
                                      </p:tavLst>
                                    </p:anim>
                                    <p:anim calcmode="lin" valueType="num">
                                      <p:cBhvr additive="base">
                                        <p:cTn id="12" dur="1000" fill="hold"/>
                                        <p:tgtEl>
                                          <p:spTgt spid="28"/>
                                        </p:tgtEl>
                                        <p:attrNameLst>
                                          <p:attrName>ppt_y</p:attrName>
                                        </p:attrNameLst>
                                      </p:cBhvr>
                                      <p:tavLst>
                                        <p:tav tm="0">
                                          <p:val>
                                            <p:strVal val="0-#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1000" fill="hold"/>
                                        <p:tgtEl>
                                          <p:spTgt spid="29"/>
                                        </p:tgtEl>
                                        <p:attrNameLst>
                                          <p:attrName>ppt_x</p:attrName>
                                        </p:attrNameLst>
                                      </p:cBhvr>
                                      <p:tavLst>
                                        <p:tav tm="0">
                                          <p:val>
                                            <p:strVal val="#ppt_x"/>
                                          </p:val>
                                        </p:tav>
                                        <p:tav tm="100000">
                                          <p:val>
                                            <p:strVal val="#ppt_x"/>
                                          </p:val>
                                        </p:tav>
                                      </p:tavLst>
                                    </p:anim>
                                    <p:anim calcmode="lin" valueType="num">
                                      <p:cBhvr additive="base">
                                        <p:cTn id="16" dur="1000" fill="hold"/>
                                        <p:tgtEl>
                                          <p:spTgt spid="29"/>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1000" fill="hold"/>
                                        <p:tgtEl>
                                          <p:spTgt spid="30"/>
                                        </p:tgtEl>
                                        <p:attrNameLst>
                                          <p:attrName>ppt_x</p:attrName>
                                        </p:attrNameLst>
                                      </p:cBhvr>
                                      <p:tavLst>
                                        <p:tav tm="0">
                                          <p:val>
                                            <p:strVal val="#ppt_x"/>
                                          </p:val>
                                        </p:tav>
                                        <p:tav tm="100000">
                                          <p:val>
                                            <p:strVal val="#ppt_x"/>
                                          </p:val>
                                        </p:tav>
                                      </p:tavLst>
                                    </p:anim>
                                    <p:anim calcmode="lin" valueType="num">
                                      <p:cBhvr additive="base">
                                        <p:cTn id="20"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1" grpId="0" animBg="1">
        <p:tmplLst>
          <p:tmpl>
            <p:tnLst>
              <p:par>
                <p:cTn presetID="2" presetClass="entr" presetSubtype="8" decel="5000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0-#ppt_w/2"/>
                          </p:val>
                        </p:tav>
                        <p:tav tm="100000">
                          <p:val>
                            <p:strVal val="#ppt_x"/>
                          </p:val>
                        </p:tav>
                      </p:tavLst>
                    </p:anim>
                    <p:anim calcmode="lin" valueType="num">
                      <p:cBhvr additive="base">
                        <p:cTn dur="1000" fill="hold"/>
                        <p:tgtEl>
                          <p:spTgt spid="31"/>
                        </p:tgtEl>
                        <p:attrNameLst>
                          <p:attrName>ppt_y</p:attrName>
                        </p:attrNameLst>
                      </p:cBhvr>
                      <p:tavLst>
                        <p:tav tm="0">
                          <p:val>
                            <p:strVal val="#ppt_y"/>
                          </p:val>
                        </p:tav>
                        <p:tav tm="100000">
                          <p:val>
                            <p:strVal val="#ppt_y"/>
                          </p:val>
                        </p:tav>
                      </p:tavLst>
                    </p:anim>
                  </p:childTnLst>
                </p:cTn>
              </p:par>
            </p:tnLst>
          </p:tmpl>
        </p:tmplLst>
      </p:bldP>
      <p:bldP spid="29" grpId="0" animBg="1"/>
      <p:bldP spid="30" grpId="0" animBg="1">
        <p:tmplLst>
          <p:tmpl>
            <p:tnLst>
              <p:par>
                <p:cTn presetID="2" presetClass="entr" presetSubtype="4" decel="5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Map">
    <p:bg>
      <p:bgPr>
        <a:solidFill>
          <a:schemeClr val="accent1"/>
        </a:solidFill>
        <a:effectLst/>
      </p:bgPr>
    </p:bg>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5AF94B63-1232-483F-235D-1532E54658A1}"/>
              </a:ext>
            </a:extLst>
          </p:cNvPr>
          <p:cNvSpPr>
            <a:spLocks noGrp="1"/>
          </p:cNvSpPr>
          <p:nvPr>
            <p:ph type="title" hasCustomPrompt="1"/>
          </p:nvPr>
        </p:nvSpPr>
        <p:spPr>
          <a:xfrm>
            <a:off x="762000" y="460889"/>
            <a:ext cx="10668000" cy="529711"/>
          </a:xfrm>
        </p:spPr>
        <p:txBody>
          <a:bodyPr/>
          <a:lstStyle>
            <a:lvl1pPr>
              <a:defRPr>
                <a:solidFill>
                  <a:schemeClr val="bg1"/>
                </a:solidFill>
              </a:defRPr>
            </a:lvl1pPr>
          </a:lstStyle>
          <a:p>
            <a:r>
              <a:rPr lang="en-US"/>
              <a:t>Add slide title</a:t>
            </a:r>
          </a:p>
        </p:txBody>
      </p:sp>
      <p:sp>
        <p:nvSpPr>
          <p:cNvPr id="4" name="Slide Number Placeholder 3">
            <a:extLst>
              <a:ext uri="{FF2B5EF4-FFF2-40B4-BE49-F238E27FC236}">
                <a16:creationId xmlns:a16="http://schemas.microsoft.com/office/drawing/2014/main" id="{150D8DB4-654B-07DF-606E-34749095BB6F}"/>
              </a:ext>
              <a:ext uri="{C183D7F6-B498-43B3-948B-1728B52AA6E4}">
                <adec:decorative xmlns:adec="http://schemas.microsoft.com/office/drawing/2017/decorative" val="0"/>
              </a:ext>
            </a:extLst>
          </p:cNvPr>
          <p:cNvSpPr>
            <a:spLocks noGrp="1"/>
          </p:cNvSpPr>
          <p:nvPr>
            <p:ph type="sldNum" sz="quarter" idx="11"/>
          </p:nvPr>
        </p:nvSpPr>
        <p:spPr/>
        <p:txBody>
          <a:bodyPr/>
          <a:lstStyle>
            <a:lvl1pPr>
              <a:defRPr>
                <a:solidFill>
                  <a:schemeClr val="bg1"/>
                </a:solidFill>
              </a:defRPr>
            </a:lvl1pPr>
          </a:lstStyle>
          <a:p>
            <a:fld id="{404B1218-BB7C-4D4B-89FE-7BFB8A3F413B}" type="slidenum">
              <a:rPr lang="en-GB" smtClean="0"/>
              <a:pPr/>
              <a:t>‹#›</a:t>
            </a:fld>
            <a:endParaRPr lang="en-GB"/>
          </a:p>
        </p:txBody>
      </p:sp>
    </p:spTree>
    <p:extLst>
      <p:ext uri="{BB962C8B-B14F-4D97-AF65-F5344CB8AC3E}">
        <p14:creationId xmlns:p14="http://schemas.microsoft.com/office/powerpoint/2010/main" val="3527303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p with Text">
    <p:bg>
      <p:bgPr>
        <a:solidFill>
          <a:schemeClr val="bg1"/>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A276E50A-047D-CE67-5F25-36C36A46E93F}"/>
              </a:ext>
            </a:extLst>
          </p:cNvPr>
          <p:cNvSpPr>
            <a:spLocks noGrp="1"/>
          </p:cNvSpPr>
          <p:nvPr>
            <p:ph type="title" hasCustomPrompt="1"/>
          </p:nvPr>
        </p:nvSpPr>
        <p:spPr>
          <a:xfrm>
            <a:off x="762000" y="1481672"/>
            <a:ext cx="2876550" cy="1163395"/>
          </a:xfrm>
        </p:spPr>
        <p:txBody>
          <a:bodyPr>
            <a:noAutofit/>
          </a:bodyPr>
          <a:lstStyle>
            <a:lvl1pPr>
              <a:defRPr>
                <a:solidFill>
                  <a:schemeClr val="tx2"/>
                </a:solidFill>
              </a:defRPr>
            </a:lvl1pPr>
          </a:lstStyle>
          <a:p>
            <a:r>
              <a:rPr lang="en-US"/>
              <a:t>Add slide title over a few lines</a:t>
            </a:r>
          </a:p>
        </p:txBody>
      </p:sp>
      <p:sp>
        <p:nvSpPr>
          <p:cNvPr id="12" name="Text Placeholder 2">
            <a:extLst>
              <a:ext uri="{FF2B5EF4-FFF2-40B4-BE49-F238E27FC236}">
                <a16:creationId xmlns:a16="http://schemas.microsoft.com/office/drawing/2014/main" id="{81BE4970-C6AC-F669-8562-0BFDA3A5C126}"/>
              </a:ext>
            </a:extLst>
          </p:cNvPr>
          <p:cNvSpPr>
            <a:spLocks noGrp="1"/>
          </p:cNvSpPr>
          <p:nvPr>
            <p:ph type="body" sz="quarter" idx="12" hasCustomPrompt="1"/>
          </p:nvPr>
        </p:nvSpPr>
        <p:spPr>
          <a:xfrm>
            <a:off x="761999" y="2883339"/>
            <a:ext cx="2876551" cy="359366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a:t>
            </a:r>
          </a:p>
          <a:p>
            <a:pPr lvl="1"/>
            <a:r>
              <a:rPr lang="en-GB"/>
              <a:t>Second level</a:t>
            </a:r>
          </a:p>
          <a:p>
            <a:pPr lvl="2"/>
            <a:r>
              <a:rPr lang="en-GB"/>
              <a:t>Third level</a:t>
            </a:r>
          </a:p>
          <a:p>
            <a:pPr lvl="3"/>
            <a:r>
              <a:rPr lang="en-GB"/>
              <a:t>Fourth level</a:t>
            </a:r>
          </a:p>
          <a:p>
            <a:pPr lvl="4"/>
            <a:r>
              <a:rPr lang="en-GB"/>
              <a:t>Fifth level</a:t>
            </a:r>
          </a:p>
        </p:txBody>
      </p:sp>
      <p:sp>
        <p:nvSpPr>
          <p:cNvPr id="2" name="Violet Shape">
            <a:extLst>
              <a:ext uri="{FF2B5EF4-FFF2-40B4-BE49-F238E27FC236}">
                <a16:creationId xmlns:a16="http://schemas.microsoft.com/office/drawing/2014/main" id="{3D90E9A4-549E-674B-A90E-60A5FD46C2EC}"/>
              </a:ext>
              <a:ext uri="{C183D7F6-B498-43B3-948B-1728B52AA6E4}">
                <adec:decorative xmlns:adec="http://schemas.microsoft.com/office/drawing/2017/decorative" val="1"/>
              </a:ext>
            </a:extLst>
          </p:cNvPr>
          <p:cNvSpPr/>
          <p:nvPr userDrawn="1"/>
        </p:nvSpPr>
        <p:spPr>
          <a:xfrm>
            <a:off x="5334000" y="6096000"/>
            <a:ext cx="6858000" cy="383684"/>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British Council Sans" panose="020B0504020202020204" pitchFamily="34" charset="0"/>
              <a:ea typeface="+mn-ea"/>
              <a:cs typeface="+mn-cs"/>
            </a:endParaRPr>
          </a:p>
        </p:txBody>
      </p:sp>
      <p:sp>
        <p:nvSpPr>
          <p:cNvPr id="3" name="Bright Indigo Shape">
            <a:extLst>
              <a:ext uri="{FF2B5EF4-FFF2-40B4-BE49-F238E27FC236}">
                <a16:creationId xmlns:a16="http://schemas.microsoft.com/office/drawing/2014/main" id="{5429A64C-A6DB-0E02-1303-9D2BF8607F27}"/>
              </a:ext>
              <a:ext uri="{C183D7F6-B498-43B3-948B-1728B52AA6E4}">
                <adec:decorative xmlns:adec="http://schemas.microsoft.com/office/drawing/2017/decorative" val="1"/>
              </a:ext>
            </a:extLst>
          </p:cNvPr>
          <p:cNvSpPr/>
          <p:nvPr userDrawn="1"/>
        </p:nvSpPr>
        <p:spPr>
          <a:xfrm>
            <a:off x="4191000" y="0"/>
            <a:ext cx="8001000" cy="6096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British Council Sans" panose="020B0504020202020204" pitchFamily="34" charset="0"/>
              <a:ea typeface="+mn-ea"/>
              <a:cs typeface="+mn-cs"/>
            </a:endParaRPr>
          </a:p>
        </p:txBody>
      </p:sp>
      <p:sp>
        <p:nvSpPr>
          <p:cNvPr id="4" name="Slide Number Placeholder 3">
            <a:extLst>
              <a:ext uri="{FF2B5EF4-FFF2-40B4-BE49-F238E27FC236}">
                <a16:creationId xmlns:a16="http://schemas.microsoft.com/office/drawing/2014/main" id="{150D8DB4-654B-07DF-606E-34749095BB6F}"/>
              </a:ext>
              <a:ext uri="{C183D7F6-B498-43B3-948B-1728B52AA6E4}">
                <adec:decorative xmlns:adec="http://schemas.microsoft.com/office/drawing/2017/decorative" val="0"/>
              </a:ext>
            </a:extLst>
          </p:cNvPr>
          <p:cNvSpPr>
            <a:spLocks noGrp="1"/>
          </p:cNvSpPr>
          <p:nvPr>
            <p:ph type="sldNum" sz="quarter" idx="11"/>
          </p:nvPr>
        </p:nvSpPr>
        <p:spPr/>
        <p:txBody>
          <a:bodyPr/>
          <a:lstStyle>
            <a:lvl1pPr>
              <a:defRPr>
                <a:solidFill>
                  <a:schemeClr val="tx1"/>
                </a:solidFill>
              </a:defRPr>
            </a:lvl1pPr>
          </a:lstStyle>
          <a:p>
            <a:fld id="{404B1218-BB7C-4D4B-89FE-7BFB8A3F413B}" type="slidenum">
              <a:rPr lang="en-GB" smtClean="0"/>
              <a:pPr/>
              <a:t>‹#›</a:t>
            </a:fld>
            <a:endParaRPr lang="en-GB"/>
          </a:p>
        </p:txBody>
      </p:sp>
    </p:spTree>
    <p:extLst>
      <p:ext uri="{BB962C8B-B14F-4D97-AF65-F5344CB8AC3E}">
        <p14:creationId xmlns:p14="http://schemas.microsoft.com/office/powerpoint/2010/main" val="215269898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ull Chart/Tabl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10668000" cy="748785"/>
          </a:xfrm>
        </p:spPr>
        <p:txBody>
          <a:bodyPr/>
          <a:lstStyle>
            <a:lvl1pPr>
              <a:defRPr>
                <a:solidFill>
                  <a:schemeClr val="tx2"/>
                </a:solidFill>
              </a:defRPr>
            </a:lvl1pPr>
          </a:lstStyle>
          <a:p>
            <a:r>
              <a:rPr lang="en-US"/>
              <a:t>Add slide title over one or two lines</a:t>
            </a:r>
          </a:p>
        </p:txBody>
      </p:sp>
      <p:sp>
        <p:nvSpPr>
          <p:cNvPr id="8" name="Content Placeholder">
            <a:extLst>
              <a:ext uri="{FF2B5EF4-FFF2-40B4-BE49-F238E27FC236}">
                <a16:creationId xmlns:a16="http://schemas.microsoft.com/office/drawing/2014/main" id="{42E42FCF-9514-A845-3A3D-575486551FE7}"/>
              </a:ext>
              <a:ext uri="{C183D7F6-B498-43B3-948B-1728B52AA6E4}">
                <adec:decorative xmlns:adec="http://schemas.microsoft.com/office/drawing/2017/decorative" val="0"/>
              </a:ext>
            </a:extLst>
          </p:cNvPr>
          <p:cNvSpPr>
            <a:spLocks noGrp="1"/>
          </p:cNvSpPr>
          <p:nvPr>
            <p:ph sz="quarter" idx="12" hasCustomPrompt="1"/>
          </p:nvPr>
        </p:nvSpPr>
        <p:spPr>
          <a:xfrm>
            <a:off x="762000" y="1524000"/>
            <a:ext cx="10668000" cy="4572000"/>
          </a:xfrm>
        </p:spPr>
        <p:txBody>
          <a:bodyPr tIns="144000"/>
          <a:lstStyle>
            <a:lvl1pPr marL="0" indent="0" algn="ctr">
              <a:buFont typeface="Arial" panose="020B0604020202020204" pitchFamily="34" charset="0"/>
              <a:buNone/>
              <a:defRPr sz="1400"/>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3" name="Template Tip">
            <a:extLst>
              <a:ext uri="{FF2B5EF4-FFF2-40B4-BE49-F238E27FC236}">
                <a16:creationId xmlns:a16="http://schemas.microsoft.com/office/drawing/2014/main" id="{FC0A9E10-5D29-EDF6-A9B2-ABBBDD528B81}"/>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36957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Please use pre-existing charts found in this template and also in the PowerPoint user guide as a starting point, updating the data as required. These are already designed to adhere to branding and accessibility guidelines. Avoid creating new charts from scratch. </a:t>
            </a:r>
            <a:br>
              <a:rPr lang="en-GB"/>
            </a:br>
            <a:r>
              <a:rPr lang="en-GB"/>
              <a:t>This template tip can be deleted.</a:t>
            </a:r>
          </a:p>
        </p:txBody>
      </p:sp>
    </p:spTree>
    <p:extLst>
      <p:ext uri="{BB962C8B-B14F-4D97-AF65-F5344CB8AC3E}">
        <p14:creationId xmlns:p14="http://schemas.microsoft.com/office/powerpoint/2010/main" val="23228512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Text &amp; Chart/Tabl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10668000" cy="748785"/>
          </a:xfrm>
        </p:spPr>
        <p:txBody>
          <a:bodyPr/>
          <a:lstStyle>
            <a:lvl1pPr>
              <a:defRPr>
                <a:solidFill>
                  <a:schemeClr val="tx2"/>
                </a:solidFill>
              </a:defRPr>
            </a:lvl1pPr>
          </a:lstStyle>
          <a:p>
            <a:r>
              <a:rPr lang="en-US"/>
              <a:t>Add slide title over one or two lines</a:t>
            </a:r>
          </a:p>
        </p:txBody>
      </p:sp>
      <p:sp>
        <p:nvSpPr>
          <p:cNvPr id="10" name="Text Placeholder 2">
            <a:extLst>
              <a:ext uri="{FF2B5EF4-FFF2-40B4-BE49-F238E27FC236}">
                <a16:creationId xmlns:a16="http://schemas.microsoft.com/office/drawing/2014/main" id="{BDEFD056-3505-8538-F089-1BBCCCB61DFA}"/>
              </a:ext>
            </a:extLst>
          </p:cNvPr>
          <p:cNvSpPr>
            <a:spLocks noGrp="1"/>
          </p:cNvSpPr>
          <p:nvPr>
            <p:ph type="body" sz="quarter" idx="13" hasCustomPrompt="1"/>
          </p:nvPr>
        </p:nvSpPr>
        <p:spPr>
          <a:xfrm>
            <a:off x="762000" y="1479309"/>
            <a:ext cx="4575759"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a:t>
            </a:r>
          </a:p>
          <a:p>
            <a:pPr lvl="1"/>
            <a:r>
              <a:rPr lang="en-GB"/>
              <a:t>Second level</a:t>
            </a:r>
          </a:p>
          <a:p>
            <a:pPr lvl="2"/>
            <a:r>
              <a:rPr lang="en-GB"/>
              <a:t>Third level</a:t>
            </a:r>
          </a:p>
          <a:p>
            <a:pPr lvl="3"/>
            <a:r>
              <a:rPr lang="en-GB"/>
              <a:t>Fourth level</a:t>
            </a:r>
          </a:p>
          <a:p>
            <a:pPr lvl="4"/>
            <a:r>
              <a:rPr lang="en-GB"/>
              <a:t>Fifth level</a:t>
            </a:r>
          </a:p>
        </p:txBody>
      </p:sp>
      <p:sp>
        <p:nvSpPr>
          <p:cNvPr id="8" name="Content Placeholder">
            <a:extLst>
              <a:ext uri="{FF2B5EF4-FFF2-40B4-BE49-F238E27FC236}">
                <a16:creationId xmlns:a16="http://schemas.microsoft.com/office/drawing/2014/main" id="{42E42FCF-9514-A845-3A3D-575486551FE7}"/>
              </a:ext>
              <a:ext uri="{C183D7F6-B498-43B3-948B-1728B52AA6E4}">
                <adec:decorative xmlns:adec="http://schemas.microsoft.com/office/drawing/2017/decorative" val="0"/>
              </a:ext>
            </a:extLst>
          </p:cNvPr>
          <p:cNvSpPr>
            <a:spLocks noGrp="1"/>
          </p:cNvSpPr>
          <p:nvPr>
            <p:ph sz="quarter" idx="12" hasCustomPrompt="1"/>
          </p:nvPr>
        </p:nvSpPr>
        <p:spPr>
          <a:xfrm>
            <a:off x="6096000" y="1524000"/>
            <a:ext cx="5334000" cy="4572000"/>
          </a:xfrm>
        </p:spPr>
        <p:txBody>
          <a:bodyPr tIns="144000"/>
          <a:lstStyle>
            <a:lvl1pPr marL="0" indent="0" algn="ctr">
              <a:buFont typeface="Arial" panose="020B0604020202020204" pitchFamily="34" charset="0"/>
              <a:buNone/>
              <a:defRPr sz="1400"/>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6" name="Template Tip">
            <a:extLst>
              <a:ext uri="{FF2B5EF4-FFF2-40B4-BE49-F238E27FC236}">
                <a16:creationId xmlns:a16="http://schemas.microsoft.com/office/drawing/2014/main" id="{7D142984-8D73-B6E6-3930-9F77D3BAE9EF}"/>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36957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Please use pre-existing charts found in this template and also in the PowerPoint user guide as a starting point, updating the data as required. These are already designed to adhere to branding and accessibility guidelines. Avoid creating new charts from scratch. </a:t>
            </a:r>
            <a:br>
              <a:rPr lang="en-GB"/>
            </a:br>
            <a:r>
              <a:rPr lang="en-GB"/>
              <a:t>This template tip can be deleted.</a:t>
            </a:r>
          </a:p>
        </p:txBody>
      </p:sp>
    </p:spTree>
    <p:extLst>
      <p:ext uri="{BB962C8B-B14F-4D97-AF65-F5344CB8AC3E}">
        <p14:creationId xmlns:p14="http://schemas.microsoft.com/office/powerpoint/2010/main" val="21282380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0:50 Text &amp; Chart/Table (Mid-Indigo)">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4575759" cy="748785"/>
          </a:xfrm>
        </p:spPr>
        <p:txBody>
          <a:bodyPr/>
          <a:lstStyle>
            <a:lvl1pPr>
              <a:defRPr>
                <a:solidFill>
                  <a:schemeClr val="tx2"/>
                </a:solidFill>
              </a:defRPr>
            </a:lvl1pPr>
          </a:lstStyle>
          <a:p>
            <a:r>
              <a:rPr lang="en-US"/>
              <a:t>Add slide title over one or two lines</a:t>
            </a:r>
          </a:p>
        </p:txBody>
      </p:sp>
      <p:sp>
        <p:nvSpPr>
          <p:cNvPr id="6" name="Text Placeholder 2">
            <a:extLst>
              <a:ext uri="{FF2B5EF4-FFF2-40B4-BE49-F238E27FC236}">
                <a16:creationId xmlns:a16="http://schemas.microsoft.com/office/drawing/2014/main" id="{DAD7DD2A-58AA-D013-13FD-9FEAD7AE732B}"/>
              </a:ext>
            </a:extLst>
          </p:cNvPr>
          <p:cNvSpPr>
            <a:spLocks noGrp="1"/>
          </p:cNvSpPr>
          <p:nvPr>
            <p:ph type="body" sz="quarter" idx="13" hasCustomPrompt="1"/>
          </p:nvPr>
        </p:nvSpPr>
        <p:spPr>
          <a:xfrm>
            <a:off x="762000" y="1479309"/>
            <a:ext cx="4575759"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a:t>
            </a:r>
          </a:p>
          <a:p>
            <a:pPr lvl="1"/>
            <a:r>
              <a:rPr lang="en-GB"/>
              <a:t>Second level</a:t>
            </a:r>
          </a:p>
          <a:p>
            <a:pPr lvl="2"/>
            <a:r>
              <a:rPr lang="en-GB"/>
              <a:t>Third level</a:t>
            </a:r>
          </a:p>
          <a:p>
            <a:pPr lvl="3"/>
            <a:r>
              <a:rPr lang="en-GB"/>
              <a:t>Fourth level</a:t>
            </a:r>
          </a:p>
          <a:p>
            <a:pPr lvl="4"/>
            <a:r>
              <a:rPr lang="en-GB"/>
              <a:t>Fifth level</a:t>
            </a:r>
          </a:p>
        </p:txBody>
      </p:sp>
      <p:sp>
        <p:nvSpPr>
          <p:cNvPr id="7" name="Mid Indigo Shape">
            <a:extLst>
              <a:ext uri="{FF2B5EF4-FFF2-40B4-BE49-F238E27FC236}">
                <a16:creationId xmlns:a16="http://schemas.microsoft.com/office/drawing/2014/main" id="{476294C9-627F-EC38-C112-D577F0B24AF9}"/>
              </a:ext>
              <a:ext uri="{C183D7F6-B498-43B3-948B-1728B52AA6E4}">
                <adec:decorative xmlns:adec="http://schemas.microsoft.com/office/drawing/2017/decorative" val="1"/>
              </a:ext>
            </a:extLst>
          </p:cNvPr>
          <p:cNvSpPr/>
          <p:nvPr userDrawn="1"/>
        </p:nvSpPr>
        <p:spPr>
          <a:xfrm>
            <a:off x="6096000" y="0"/>
            <a:ext cx="6096000" cy="6477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8" name="Content Placeholder">
            <a:extLst>
              <a:ext uri="{FF2B5EF4-FFF2-40B4-BE49-F238E27FC236}">
                <a16:creationId xmlns:a16="http://schemas.microsoft.com/office/drawing/2014/main" id="{42E42FCF-9514-A845-3A3D-575486551FE7}"/>
              </a:ext>
            </a:extLst>
          </p:cNvPr>
          <p:cNvSpPr>
            <a:spLocks noGrp="1"/>
          </p:cNvSpPr>
          <p:nvPr>
            <p:ph sz="quarter" idx="12" hasCustomPrompt="1"/>
          </p:nvPr>
        </p:nvSpPr>
        <p:spPr>
          <a:xfrm>
            <a:off x="6477000" y="381000"/>
            <a:ext cx="5334000" cy="5715000"/>
          </a:xfrm>
        </p:spPr>
        <p:txBody>
          <a:bodyPr tIns="144000"/>
          <a:lstStyle>
            <a:lvl1pPr marL="0" indent="0" algn="ctr">
              <a:buFont typeface="Arial" panose="020B0604020202020204" pitchFamily="34" charset="0"/>
              <a:buNone/>
              <a:defRPr sz="1400">
                <a:solidFill>
                  <a:schemeClr val="bg1"/>
                </a:solidFill>
              </a:defRPr>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9" name="Template Tip">
            <a:extLst>
              <a:ext uri="{FF2B5EF4-FFF2-40B4-BE49-F238E27FC236}">
                <a16:creationId xmlns:a16="http://schemas.microsoft.com/office/drawing/2014/main" id="{A5568980-6831-8C02-2D76-3F35F4C75D17}"/>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36957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Please use pre-existing charts found in this template and also in the PowerPoint user guide as a starting point, updating the data as required. These are already designed to adhere to branding and accessibility guidelines. Avoid creating new charts from scratch. </a:t>
            </a:r>
            <a:br>
              <a:rPr lang="en-GB"/>
            </a:br>
            <a:r>
              <a:rPr lang="en-GB"/>
              <a:t>This template tip can be deleted.</a:t>
            </a:r>
          </a:p>
        </p:txBody>
      </p:sp>
    </p:spTree>
    <p:extLst>
      <p:ext uri="{BB962C8B-B14F-4D97-AF65-F5344CB8AC3E}">
        <p14:creationId xmlns:p14="http://schemas.microsoft.com/office/powerpoint/2010/main" val="33147988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amp; Chart/Table">
    <p:spTree>
      <p:nvGrpSpPr>
        <p:cNvPr id="1" name=""/>
        <p:cNvGrpSpPr/>
        <p:nvPr/>
      </p:nvGrpSpPr>
      <p:grpSpPr>
        <a:xfrm>
          <a:off x="0" y="0"/>
          <a:ext cx="0" cy="0"/>
          <a:chOff x="0" y="0"/>
          <a:chExt cx="0" cy="0"/>
        </a:xfrm>
      </p:grpSpPr>
      <p:sp>
        <p:nvSpPr>
          <p:cNvPr id="7" name="Mid Indigo Shape">
            <a:extLst>
              <a:ext uri="{FF2B5EF4-FFF2-40B4-BE49-F238E27FC236}">
                <a16:creationId xmlns:a16="http://schemas.microsoft.com/office/drawing/2014/main" id="{476294C9-627F-EC38-C112-D577F0B24AF9}"/>
              </a:ext>
              <a:ext uri="{C183D7F6-B498-43B3-948B-1728B52AA6E4}">
                <adec:decorative xmlns:adec="http://schemas.microsoft.com/office/drawing/2017/decorative" val="1"/>
              </a:ext>
            </a:extLst>
          </p:cNvPr>
          <p:cNvSpPr/>
          <p:nvPr userDrawn="1"/>
        </p:nvSpPr>
        <p:spPr>
          <a:xfrm>
            <a:off x="0" y="0"/>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3287485" cy="748785"/>
          </a:xfrm>
        </p:spPr>
        <p:txBody>
          <a:bodyPr/>
          <a:lstStyle>
            <a:lvl1pPr>
              <a:defRPr>
                <a:solidFill>
                  <a:schemeClr val="bg1"/>
                </a:solidFill>
              </a:defRPr>
            </a:lvl1pPr>
          </a:lstStyle>
          <a:p>
            <a:r>
              <a:rPr lang="en-US"/>
              <a:t>Add slide title over one or two lines</a:t>
            </a:r>
          </a:p>
        </p:txBody>
      </p:sp>
      <p:sp>
        <p:nvSpPr>
          <p:cNvPr id="6" name="Text Placeholder 2">
            <a:extLst>
              <a:ext uri="{FF2B5EF4-FFF2-40B4-BE49-F238E27FC236}">
                <a16:creationId xmlns:a16="http://schemas.microsoft.com/office/drawing/2014/main" id="{DAD7DD2A-58AA-D013-13FD-9FEAD7AE732B}"/>
              </a:ext>
            </a:extLst>
          </p:cNvPr>
          <p:cNvSpPr>
            <a:spLocks noGrp="1"/>
          </p:cNvSpPr>
          <p:nvPr>
            <p:ph type="body" sz="quarter" idx="13" hasCustomPrompt="1"/>
          </p:nvPr>
        </p:nvSpPr>
        <p:spPr>
          <a:xfrm>
            <a:off x="762000" y="1479309"/>
            <a:ext cx="3287485" cy="4616691"/>
          </a:xfrm>
        </p:spPr>
        <p:txBody>
          <a:bodyPr/>
          <a:lstStyle>
            <a:lvl1pPr marL="228600" indent="-228600">
              <a:lnSpc>
                <a:spcPct val="100000"/>
              </a:lnSpc>
              <a:buFontTx/>
              <a:buBlip>
                <a:blip r:embed="rId2"/>
              </a:buBlip>
              <a:defRPr>
                <a:solidFill>
                  <a:schemeClr val="bg1"/>
                </a:solidFill>
              </a:defRPr>
            </a:lvl1pPr>
            <a:lvl2pPr>
              <a:lnSpc>
                <a:spcPct val="100000"/>
              </a:lnSpc>
              <a:buClr>
                <a:schemeClr val="bg1"/>
              </a:buClr>
              <a:defRPr>
                <a:solidFill>
                  <a:schemeClr val="bg1"/>
                </a:solidFill>
              </a:defRPr>
            </a:lvl2pPr>
            <a:lvl3pPr>
              <a:lnSpc>
                <a:spcPct val="100000"/>
              </a:lnSpc>
              <a:buClr>
                <a:schemeClr val="accent3"/>
              </a:buClr>
              <a:defRPr>
                <a:solidFill>
                  <a:schemeClr val="bg1"/>
                </a:solidFill>
              </a:defRPr>
            </a:lvl3pPr>
            <a:lvl4pPr>
              <a:lnSpc>
                <a:spcPct val="100000"/>
              </a:lnSpc>
              <a:buClr>
                <a:schemeClr val="bg2"/>
              </a:buClr>
              <a:defRPr>
                <a:solidFill>
                  <a:schemeClr val="bg1"/>
                </a:solidFill>
              </a:defRPr>
            </a:lvl4pPr>
            <a:lvl5pPr>
              <a:lnSpc>
                <a:spcPct val="100000"/>
              </a:lnSpc>
              <a:defRPr>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a:t>
            </a:r>
          </a:p>
          <a:p>
            <a:pPr lvl="1"/>
            <a:r>
              <a:rPr lang="en-GB"/>
              <a:t>Second level</a:t>
            </a:r>
          </a:p>
          <a:p>
            <a:pPr lvl="2"/>
            <a:r>
              <a:rPr lang="en-GB"/>
              <a:t>Third level</a:t>
            </a:r>
          </a:p>
          <a:p>
            <a:pPr lvl="3"/>
            <a:r>
              <a:rPr lang="en-GB"/>
              <a:t>Fourth level</a:t>
            </a:r>
          </a:p>
          <a:p>
            <a:pPr lvl="4"/>
            <a:r>
              <a:rPr lang="en-GB"/>
              <a:t>Fifth level</a:t>
            </a:r>
          </a:p>
        </p:txBody>
      </p:sp>
      <p:sp>
        <p:nvSpPr>
          <p:cNvPr id="8" name="Content Placeholder">
            <a:extLst>
              <a:ext uri="{FF2B5EF4-FFF2-40B4-BE49-F238E27FC236}">
                <a16:creationId xmlns:a16="http://schemas.microsoft.com/office/drawing/2014/main" id="{42E42FCF-9514-A845-3A3D-575486551FE7}"/>
              </a:ext>
            </a:extLst>
          </p:cNvPr>
          <p:cNvSpPr>
            <a:spLocks noGrp="1"/>
          </p:cNvSpPr>
          <p:nvPr>
            <p:ph sz="quarter" idx="12" hasCustomPrompt="1"/>
          </p:nvPr>
        </p:nvSpPr>
        <p:spPr>
          <a:xfrm>
            <a:off x="4953000" y="381000"/>
            <a:ext cx="6858000" cy="6096000"/>
          </a:xfrm>
        </p:spPr>
        <p:txBody>
          <a:bodyPr tIns="144000"/>
          <a:lstStyle>
            <a:lvl1pPr marL="0" indent="0" algn="ctr">
              <a:buFont typeface="Arial" panose="020B0604020202020204" pitchFamily="34" charset="0"/>
              <a:buNone/>
              <a:defRPr sz="1400">
                <a:solidFill>
                  <a:schemeClr val="bg1"/>
                </a:solidFill>
              </a:defRPr>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9" name="Template Tip">
            <a:extLst>
              <a:ext uri="{FF2B5EF4-FFF2-40B4-BE49-F238E27FC236}">
                <a16:creationId xmlns:a16="http://schemas.microsoft.com/office/drawing/2014/main" id="{B7EE6C1C-3E21-4E92-2EB7-259F0E7BFA5F}"/>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36957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Please use pre-existing charts found in this template and also in the PowerPoint user guide as a starting point, updating the data as required. These are already designed to adhere to branding and accessibility guidelines. Avoid creating new charts from scratch. </a:t>
            </a:r>
            <a:br>
              <a:rPr lang="en-GB"/>
            </a:br>
            <a:r>
              <a:rPr lang="en-GB"/>
              <a:t>This template tip can be deleted.</a:t>
            </a:r>
          </a:p>
        </p:txBody>
      </p:sp>
    </p:spTree>
    <p:extLst>
      <p:ext uri="{BB962C8B-B14F-4D97-AF65-F5344CB8AC3E}">
        <p14:creationId xmlns:p14="http://schemas.microsoft.com/office/powerpoint/2010/main" val="3396616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x Chart/Table">
    <p:spTree>
      <p:nvGrpSpPr>
        <p:cNvPr id="1" name=""/>
        <p:cNvGrpSpPr/>
        <p:nvPr/>
      </p:nvGrpSpPr>
      <p:grpSpPr>
        <a:xfrm>
          <a:off x="0" y="0"/>
          <a:ext cx="0" cy="0"/>
          <a:chOff x="0" y="0"/>
          <a:chExt cx="0" cy="0"/>
        </a:xfrm>
      </p:grpSpPr>
      <p:sp>
        <p:nvSpPr>
          <p:cNvPr id="7" name="Mid Indigo Shape">
            <a:extLst>
              <a:ext uri="{FF2B5EF4-FFF2-40B4-BE49-F238E27FC236}">
                <a16:creationId xmlns:a16="http://schemas.microsoft.com/office/drawing/2014/main" id="{476294C9-627F-EC38-C112-D577F0B24AF9}"/>
              </a:ext>
              <a:ext uri="{C183D7F6-B498-43B3-948B-1728B52AA6E4}">
                <adec:decorative xmlns:adec="http://schemas.microsoft.com/office/drawing/2017/decorative" val="1"/>
              </a:ext>
            </a:extLst>
          </p:cNvPr>
          <p:cNvSpPr/>
          <p:nvPr userDrawn="1"/>
        </p:nvSpPr>
        <p:spPr>
          <a:xfrm>
            <a:off x="0" y="0"/>
            <a:ext cx="5715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4572000" cy="748785"/>
          </a:xfrm>
        </p:spPr>
        <p:txBody>
          <a:bodyPr/>
          <a:lstStyle>
            <a:lvl1pPr>
              <a:defRPr>
                <a:solidFill>
                  <a:schemeClr val="bg1"/>
                </a:solidFill>
              </a:defRPr>
            </a:lvl1pPr>
          </a:lstStyle>
          <a:p>
            <a:r>
              <a:rPr lang="en-US"/>
              <a:t>Add slide title over one or two lines</a:t>
            </a:r>
          </a:p>
        </p:txBody>
      </p:sp>
      <p:sp>
        <p:nvSpPr>
          <p:cNvPr id="9" name="Content Placeholder 1">
            <a:extLst>
              <a:ext uri="{FF2B5EF4-FFF2-40B4-BE49-F238E27FC236}">
                <a16:creationId xmlns:a16="http://schemas.microsoft.com/office/drawing/2014/main" id="{06C1D3F2-E485-AA5D-EC01-2EC3030A0359}"/>
              </a:ext>
            </a:extLst>
          </p:cNvPr>
          <p:cNvSpPr>
            <a:spLocks noGrp="1"/>
          </p:cNvSpPr>
          <p:nvPr>
            <p:ph sz="quarter" idx="13" hasCustomPrompt="1"/>
          </p:nvPr>
        </p:nvSpPr>
        <p:spPr>
          <a:xfrm>
            <a:off x="762000" y="1524000"/>
            <a:ext cx="4572000" cy="4953000"/>
          </a:xfrm>
        </p:spPr>
        <p:txBody>
          <a:bodyPr tIns="144000"/>
          <a:lstStyle>
            <a:lvl1pPr marL="0" indent="0" algn="ctr">
              <a:buFont typeface="Arial" panose="020B0604020202020204" pitchFamily="34" charset="0"/>
              <a:buNone/>
              <a:defRPr sz="1400">
                <a:solidFill>
                  <a:schemeClr val="bg1"/>
                </a:solidFill>
              </a:defRPr>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8" name="Content Placeholder 2">
            <a:extLst>
              <a:ext uri="{FF2B5EF4-FFF2-40B4-BE49-F238E27FC236}">
                <a16:creationId xmlns:a16="http://schemas.microsoft.com/office/drawing/2014/main" id="{42E42FCF-9514-A845-3A3D-575486551FE7}"/>
              </a:ext>
            </a:extLst>
          </p:cNvPr>
          <p:cNvSpPr>
            <a:spLocks noGrp="1"/>
          </p:cNvSpPr>
          <p:nvPr>
            <p:ph sz="quarter" idx="12" hasCustomPrompt="1"/>
          </p:nvPr>
        </p:nvSpPr>
        <p:spPr>
          <a:xfrm>
            <a:off x="6096000" y="381000"/>
            <a:ext cx="5715000" cy="6096000"/>
          </a:xfrm>
        </p:spPr>
        <p:txBody>
          <a:bodyPr tIns="144000"/>
          <a:lstStyle>
            <a:lvl1pPr marL="0" indent="0" algn="ctr">
              <a:buFont typeface="Arial" panose="020B0604020202020204" pitchFamily="34" charset="0"/>
              <a:buNone/>
              <a:defRPr sz="1400">
                <a:solidFill>
                  <a:schemeClr val="bg1"/>
                </a:solidFill>
              </a:defRPr>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6" name="Template Tip">
            <a:extLst>
              <a:ext uri="{FF2B5EF4-FFF2-40B4-BE49-F238E27FC236}">
                <a16:creationId xmlns:a16="http://schemas.microsoft.com/office/drawing/2014/main" id="{18532C4A-AF4A-918A-8765-AF8968F015CB}"/>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36957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Please use pre-existing charts found in this template and also in the PowerPoint user guide as a starting point, updating the data as required. These are already designed to adhere to branding and accessibility guidelines. Avoid creating new charts from scratch. </a:t>
            </a:r>
            <a:br>
              <a:rPr lang="en-GB"/>
            </a:br>
            <a:r>
              <a:rPr lang="en-GB"/>
              <a:t>This template tip can be deleted.</a:t>
            </a:r>
          </a:p>
        </p:txBody>
      </p:sp>
    </p:spTree>
    <p:extLst>
      <p:ext uri="{BB962C8B-B14F-4D97-AF65-F5344CB8AC3E}">
        <p14:creationId xmlns:p14="http://schemas.microsoft.com/office/powerpoint/2010/main" val="17003263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Figures &amp; Chart/Table">
    <p:spTree>
      <p:nvGrpSpPr>
        <p:cNvPr id="1" name=""/>
        <p:cNvGrpSpPr/>
        <p:nvPr/>
      </p:nvGrpSpPr>
      <p:grpSpPr>
        <a:xfrm>
          <a:off x="0" y="0"/>
          <a:ext cx="0" cy="0"/>
          <a:chOff x="0" y="0"/>
          <a:chExt cx="0" cy="0"/>
        </a:xfrm>
      </p:grpSpPr>
      <p:sp>
        <p:nvSpPr>
          <p:cNvPr id="7" name="Mid Indigo Shape">
            <a:extLst>
              <a:ext uri="{FF2B5EF4-FFF2-40B4-BE49-F238E27FC236}">
                <a16:creationId xmlns:a16="http://schemas.microsoft.com/office/drawing/2014/main" id="{476294C9-627F-EC38-C112-D577F0B24AF9}"/>
              </a:ext>
              <a:ext uri="{C183D7F6-B498-43B3-948B-1728B52AA6E4}">
                <adec:decorative xmlns:adec="http://schemas.microsoft.com/office/drawing/2017/decorative" val="1"/>
              </a:ext>
            </a:extLst>
          </p:cNvPr>
          <p:cNvSpPr/>
          <p:nvPr userDrawn="1"/>
        </p:nvSpPr>
        <p:spPr>
          <a:xfrm>
            <a:off x="0" y="0"/>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Aptos" panose="02110004020202020204"/>
              <a:ea typeface="+mn-ea"/>
              <a:cs typeface="+mn-cs"/>
            </a:endParaRPr>
          </a:p>
        </p:txBody>
      </p:sp>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3287485" cy="748785"/>
          </a:xfrm>
        </p:spPr>
        <p:txBody>
          <a:bodyPr/>
          <a:lstStyle>
            <a:lvl1pPr>
              <a:defRPr>
                <a:solidFill>
                  <a:schemeClr val="bg1"/>
                </a:solidFill>
              </a:defRPr>
            </a:lvl1pPr>
          </a:lstStyle>
          <a:p>
            <a:r>
              <a:rPr lang="en-US"/>
              <a:t>Add slide title over one or two lines</a:t>
            </a:r>
          </a:p>
        </p:txBody>
      </p:sp>
      <p:sp>
        <p:nvSpPr>
          <p:cNvPr id="6" name="Text Placeholder 2">
            <a:extLst>
              <a:ext uri="{FF2B5EF4-FFF2-40B4-BE49-F238E27FC236}">
                <a16:creationId xmlns:a16="http://schemas.microsoft.com/office/drawing/2014/main" id="{DAD7DD2A-58AA-D013-13FD-9FEAD7AE732B}"/>
              </a:ext>
            </a:extLst>
          </p:cNvPr>
          <p:cNvSpPr>
            <a:spLocks noGrp="1"/>
          </p:cNvSpPr>
          <p:nvPr>
            <p:ph type="body" sz="quarter" idx="13" hasCustomPrompt="1"/>
          </p:nvPr>
        </p:nvSpPr>
        <p:spPr>
          <a:xfrm>
            <a:off x="762000" y="1479309"/>
            <a:ext cx="3287485" cy="4616691"/>
          </a:xfrm>
        </p:spPr>
        <p:txBody>
          <a:bodyPr/>
          <a:lstStyle>
            <a:lvl1pPr marL="228600" indent="-228600">
              <a:lnSpc>
                <a:spcPct val="100000"/>
              </a:lnSpc>
              <a:buFontTx/>
              <a:buBlip>
                <a:blip r:embed="rId2"/>
              </a:buBlip>
              <a:defRPr>
                <a:solidFill>
                  <a:schemeClr val="bg1"/>
                </a:solidFill>
              </a:defRPr>
            </a:lvl1pPr>
            <a:lvl2pPr>
              <a:lnSpc>
                <a:spcPct val="100000"/>
              </a:lnSpc>
              <a:buClr>
                <a:schemeClr val="bg1"/>
              </a:buClr>
              <a:defRPr>
                <a:solidFill>
                  <a:schemeClr val="bg1"/>
                </a:solidFill>
              </a:defRPr>
            </a:lvl2pPr>
            <a:lvl3pPr>
              <a:lnSpc>
                <a:spcPct val="100000"/>
              </a:lnSpc>
              <a:buClr>
                <a:schemeClr val="accent3"/>
              </a:buClr>
              <a:defRPr>
                <a:solidFill>
                  <a:schemeClr val="bg1"/>
                </a:solidFill>
              </a:defRPr>
            </a:lvl3pPr>
            <a:lvl4pPr>
              <a:lnSpc>
                <a:spcPct val="100000"/>
              </a:lnSpc>
              <a:buClr>
                <a:schemeClr val="bg2"/>
              </a:buClr>
              <a:defRPr>
                <a:solidFill>
                  <a:schemeClr val="bg1"/>
                </a:solidFill>
              </a:defRPr>
            </a:lvl4pPr>
            <a:lvl5pPr>
              <a:lnSpc>
                <a:spcPct val="100000"/>
              </a:lnSpc>
              <a:defRPr>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a:t>
            </a:r>
          </a:p>
          <a:p>
            <a:pPr lvl="1"/>
            <a:r>
              <a:rPr lang="en-GB"/>
              <a:t>Second level</a:t>
            </a:r>
          </a:p>
          <a:p>
            <a:pPr lvl="2"/>
            <a:r>
              <a:rPr lang="en-GB"/>
              <a:t>Third level</a:t>
            </a:r>
          </a:p>
          <a:p>
            <a:pPr lvl="3"/>
            <a:r>
              <a:rPr lang="en-GB"/>
              <a:t>Fourth level</a:t>
            </a:r>
          </a:p>
          <a:p>
            <a:pPr lvl="4"/>
            <a:r>
              <a:rPr lang="en-GB"/>
              <a:t>Fifth level</a:t>
            </a:r>
          </a:p>
        </p:txBody>
      </p:sp>
      <p:sp>
        <p:nvSpPr>
          <p:cNvPr id="23" name="Text Placeholder 3">
            <a:extLst>
              <a:ext uri="{FF2B5EF4-FFF2-40B4-BE49-F238E27FC236}">
                <a16:creationId xmlns:a16="http://schemas.microsoft.com/office/drawing/2014/main" id="{8F0014FA-6E09-87B0-0523-9514C148C1D9}"/>
              </a:ext>
            </a:extLst>
          </p:cNvPr>
          <p:cNvSpPr>
            <a:spLocks noGrp="1"/>
          </p:cNvSpPr>
          <p:nvPr>
            <p:ph type="body" sz="quarter" idx="14" hasCustomPrompt="1"/>
          </p:nvPr>
        </p:nvSpPr>
        <p:spPr>
          <a:xfrm>
            <a:off x="5334000" y="725653"/>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4" name="Text Placeholder 4">
            <a:extLst>
              <a:ext uri="{FF2B5EF4-FFF2-40B4-BE49-F238E27FC236}">
                <a16:creationId xmlns:a16="http://schemas.microsoft.com/office/drawing/2014/main" id="{F108A454-A800-2858-4B4D-7DFE61A3ED36}"/>
              </a:ext>
            </a:extLst>
          </p:cNvPr>
          <p:cNvSpPr>
            <a:spLocks noGrp="1"/>
          </p:cNvSpPr>
          <p:nvPr>
            <p:ph type="body" sz="quarter" idx="15" hasCustomPrompt="1"/>
          </p:nvPr>
        </p:nvSpPr>
        <p:spPr>
          <a:xfrm>
            <a:off x="5334000" y="1343828"/>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7" name="Text Placeholder 5">
            <a:extLst>
              <a:ext uri="{FF2B5EF4-FFF2-40B4-BE49-F238E27FC236}">
                <a16:creationId xmlns:a16="http://schemas.microsoft.com/office/drawing/2014/main" id="{9F6A243A-2C54-7666-9C70-9E437ECD23EE}"/>
              </a:ext>
            </a:extLst>
          </p:cNvPr>
          <p:cNvSpPr>
            <a:spLocks noGrp="1"/>
          </p:cNvSpPr>
          <p:nvPr>
            <p:ph type="body" sz="quarter" idx="18" hasCustomPrompt="1"/>
          </p:nvPr>
        </p:nvSpPr>
        <p:spPr>
          <a:xfrm>
            <a:off x="7594998" y="725653"/>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8" name="Text Placeholder 6">
            <a:extLst>
              <a:ext uri="{FF2B5EF4-FFF2-40B4-BE49-F238E27FC236}">
                <a16:creationId xmlns:a16="http://schemas.microsoft.com/office/drawing/2014/main" id="{CC216C79-2187-642A-9FAD-25CE82487AE5}"/>
              </a:ext>
            </a:extLst>
          </p:cNvPr>
          <p:cNvSpPr>
            <a:spLocks noGrp="1"/>
          </p:cNvSpPr>
          <p:nvPr>
            <p:ph type="body" sz="quarter" idx="19" hasCustomPrompt="1"/>
          </p:nvPr>
        </p:nvSpPr>
        <p:spPr>
          <a:xfrm>
            <a:off x="7594998" y="1343828"/>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5" name="Text Placeholder 7">
            <a:extLst>
              <a:ext uri="{FF2B5EF4-FFF2-40B4-BE49-F238E27FC236}">
                <a16:creationId xmlns:a16="http://schemas.microsoft.com/office/drawing/2014/main" id="{4AE81C24-1123-E335-B079-4E111234E612}"/>
              </a:ext>
            </a:extLst>
          </p:cNvPr>
          <p:cNvSpPr>
            <a:spLocks noGrp="1"/>
          </p:cNvSpPr>
          <p:nvPr>
            <p:ph type="body" sz="quarter" idx="16" hasCustomPrompt="1"/>
          </p:nvPr>
        </p:nvSpPr>
        <p:spPr>
          <a:xfrm>
            <a:off x="9931001" y="725653"/>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6" name="Text Placeholder 8">
            <a:extLst>
              <a:ext uri="{FF2B5EF4-FFF2-40B4-BE49-F238E27FC236}">
                <a16:creationId xmlns:a16="http://schemas.microsoft.com/office/drawing/2014/main" id="{EC0C1A4D-FEBF-F79A-D115-51A640A90747}"/>
              </a:ext>
            </a:extLst>
          </p:cNvPr>
          <p:cNvSpPr>
            <a:spLocks noGrp="1"/>
          </p:cNvSpPr>
          <p:nvPr>
            <p:ph type="body" sz="quarter" idx="17" hasCustomPrompt="1"/>
          </p:nvPr>
        </p:nvSpPr>
        <p:spPr>
          <a:xfrm>
            <a:off x="9931001" y="1343828"/>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9" name="Text Placeholder 9">
            <a:extLst>
              <a:ext uri="{FF2B5EF4-FFF2-40B4-BE49-F238E27FC236}">
                <a16:creationId xmlns:a16="http://schemas.microsoft.com/office/drawing/2014/main" id="{D4BFF42A-D68B-624C-77C6-47A1283E515A}"/>
              </a:ext>
            </a:extLst>
          </p:cNvPr>
          <p:cNvSpPr>
            <a:spLocks noGrp="1"/>
          </p:cNvSpPr>
          <p:nvPr>
            <p:ph type="body" sz="quarter" idx="20" hasCustomPrompt="1"/>
          </p:nvPr>
        </p:nvSpPr>
        <p:spPr>
          <a:xfrm>
            <a:off x="5334000" y="2280526"/>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0" name="Text Placeholder 10">
            <a:extLst>
              <a:ext uri="{FF2B5EF4-FFF2-40B4-BE49-F238E27FC236}">
                <a16:creationId xmlns:a16="http://schemas.microsoft.com/office/drawing/2014/main" id="{D0A35AE0-98CD-415E-FDEA-059062497FB9}"/>
              </a:ext>
            </a:extLst>
          </p:cNvPr>
          <p:cNvSpPr>
            <a:spLocks noGrp="1"/>
          </p:cNvSpPr>
          <p:nvPr>
            <p:ph type="body" sz="quarter" idx="21" hasCustomPrompt="1"/>
          </p:nvPr>
        </p:nvSpPr>
        <p:spPr>
          <a:xfrm>
            <a:off x="5334000" y="2898701"/>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33" name="Text Placeholder 11">
            <a:extLst>
              <a:ext uri="{FF2B5EF4-FFF2-40B4-BE49-F238E27FC236}">
                <a16:creationId xmlns:a16="http://schemas.microsoft.com/office/drawing/2014/main" id="{2CA53544-6004-17AA-E86E-82ADEAC79EAE}"/>
              </a:ext>
            </a:extLst>
          </p:cNvPr>
          <p:cNvSpPr>
            <a:spLocks noGrp="1"/>
          </p:cNvSpPr>
          <p:nvPr>
            <p:ph type="body" sz="quarter" idx="24" hasCustomPrompt="1"/>
          </p:nvPr>
        </p:nvSpPr>
        <p:spPr>
          <a:xfrm>
            <a:off x="7594998" y="2280526"/>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4" name="Text Placeholder 12">
            <a:extLst>
              <a:ext uri="{FF2B5EF4-FFF2-40B4-BE49-F238E27FC236}">
                <a16:creationId xmlns:a16="http://schemas.microsoft.com/office/drawing/2014/main" id="{B88AB104-07DC-5B06-6318-EF9FB38104AC}"/>
              </a:ext>
            </a:extLst>
          </p:cNvPr>
          <p:cNvSpPr>
            <a:spLocks noGrp="1"/>
          </p:cNvSpPr>
          <p:nvPr>
            <p:ph type="body" sz="quarter" idx="25" hasCustomPrompt="1"/>
          </p:nvPr>
        </p:nvSpPr>
        <p:spPr>
          <a:xfrm>
            <a:off x="7594998" y="2898701"/>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31" name="Text Placeholder 13">
            <a:extLst>
              <a:ext uri="{FF2B5EF4-FFF2-40B4-BE49-F238E27FC236}">
                <a16:creationId xmlns:a16="http://schemas.microsoft.com/office/drawing/2014/main" id="{DC0E6EFA-E8F0-D925-8EA5-81DD619A2381}"/>
              </a:ext>
            </a:extLst>
          </p:cNvPr>
          <p:cNvSpPr>
            <a:spLocks noGrp="1"/>
          </p:cNvSpPr>
          <p:nvPr>
            <p:ph type="body" sz="quarter" idx="22" hasCustomPrompt="1"/>
          </p:nvPr>
        </p:nvSpPr>
        <p:spPr>
          <a:xfrm>
            <a:off x="9931001" y="2280526"/>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2" name="Text Placeholder 14">
            <a:extLst>
              <a:ext uri="{FF2B5EF4-FFF2-40B4-BE49-F238E27FC236}">
                <a16:creationId xmlns:a16="http://schemas.microsoft.com/office/drawing/2014/main" id="{E34223F4-35B0-C802-CDBE-8B705FC8E686}"/>
              </a:ext>
            </a:extLst>
          </p:cNvPr>
          <p:cNvSpPr>
            <a:spLocks noGrp="1"/>
          </p:cNvSpPr>
          <p:nvPr>
            <p:ph type="body" sz="quarter" idx="23" hasCustomPrompt="1"/>
          </p:nvPr>
        </p:nvSpPr>
        <p:spPr>
          <a:xfrm>
            <a:off x="9931001" y="2898701"/>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8" name="Content Placeholder">
            <a:extLst>
              <a:ext uri="{FF2B5EF4-FFF2-40B4-BE49-F238E27FC236}">
                <a16:creationId xmlns:a16="http://schemas.microsoft.com/office/drawing/2014/main" id="{42E42FCF-9514-A845-3A3D-575486551FE7}"/>
              </a:ext>
            </a:extLst>
          </p:cNvPr>
          <p:cNvSpPr>
            <a:spLocks noGrp="1"/>
          </p:cNvSpPr>
          <p:nvPr>
            <p:ph sz="quarter" idx="12" hasCustomPrompt="1"/>
          </p:nvPr>
        </p:nvSpPr>
        <p:spPr>
          <a:xfrm>
            <a:off x="4953000" y="3810000"/>
            <a:ext cx="6858000" cy="2667000"/>
          </a:xfrm>
        </p:spPr>
        <p:txBody>
          <a:bodyPr tIns="144000"/>
          <a:lstStyle>
            <a:lvl1pPr marL="0" indent="0" algn="ctr">
              <a:buFont typeface="Arial" panose="020B0604020202020204" pitchFamily="34" charset="0"/>
              <a:buNone/>
              <a:defRPr sz="1400">
                <a:solidFill>
                  <a:schemeClr val="bg1"/>
                </a:solidFill>
              </a:defRPr>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9" name="Template Tip">
            <a:extLst>
              <a:ext uri="{FF2B5EF4-FFF2-40B4-BE49-F238E27FC236}">
                <a16:creationId xmlns:a16="http://schemas.microsoft.com/office/drawing/2014/main" id="{C4F6F7B2-16BB-B4B1-1B2D-50A9B314FE59}"/>
              </a:ext>
              <a:ext uri="{C183D7F6-B498-43B3-948B-1728B52AA6E4}">
                <adec:decorative xmlns:adec="http://schemas.microsoft.com/office/drawing/2017/decorative" val="1"/>
              </a:ext>
            </a:extLst>
          </p:cNvPr>
          <p:cNvSpPr>
            <a:spLocks noGrp="1"/>
          </p:cNvSpPr>
          <p:nvPr>
            <p:ph type="body" sz="quarter" idx="35" hasCustomPrompt="1"/>
          </p:nvPr>
        </p:nvSpPr>
        <p:spPr>
          <a:xfrm>
            <a:off x="-2481943" y="-2"/>
            <a:ext cx="2304143" cy="36957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Please use pre-existing charts found in this template and also in the PowerPoint user guide as a starting point, updating the data as required. These are already designed to adhere to branding and accessibility guidelines. Avoid creating new charts from scratch. </a:t>
            </a:r>
            <a:br>
              <a:rPr lang="en-GB"/>
            </a:br>
            <a:r>
              <a:rPr lang="en-GB"/>
              <a:t>This template tip can be deleted.</a:t>
            </a:r>
          </a:p>
        </p:txBody>
      </p:sp>
    </p:spTree>
    <p:extLst>
      <p:ext uri="{BB962C8B-B14F-4D97-AF65-F5344CB8AC3E}">
        <p14:creationId xmlns:p14="http://schemas.microsoft.com/office/powerpoint/2010/main" val="234156305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6x Statistic &amp; Tex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C050C-EBBF-F870-732C-340A01D5E573}"/>
              </a:ext>
            </a:extLst>
          </p:cNvPr>
          <p:cNvSpPr>
            <a:spLocks noGrp="1"/>
          </p:cNvSpPr>
          <p:nvPr>
            <p:ph type="title" hasCustomPrompt="1"/>
          </p:nvPr>
        </p:nvSpPr>
        <p:spPr>
          <a:xfrm>
            <a:off x="1143000" y="460889"/>
            <a:ext cx="9906000" cy="482600"/>
          </a:xfrm>
        </p:spPr>
        <p:txBody>
          <a:bodyPr/>
          <a:lstStyle>
            <a:lvl1pPr algn="ctr">
              <a:defRPr/>
            </a:lvl1pPr>
          </a:lstStyle>
          <a:p>
            <a:r>
              <a:rPr lang="en-US"/>
              <a:t>Add slide title over one or two lines</a:t>
            </a:r>
            <a:endParaRPr lang="en-GB"/>
          </a:p>
        </p:txBody>
      </p:sp>
      <p:sp>
        <p:nvSpPr>
          <p:cNvPr id="5" name="Violet Baclground 1">
            <a:extLst>
              <a:ext uri="{FF2B5EF4-FFF2-40B4-BE49-F238E27FC236}">
                <a16:creationId xmlns:a16="http://schemas.microsoft.com/office/drawing/2014/main" id="{A1FB9FDF-99E0-ECA7-3A69-34B429F31286}"/>
              </a:ext>
              <a:ext uri="{C183D7F6-B498-43B3-948B-1728B52AA6E4}">
                <adec:decorative xmlns:adec="http://schemas.microsoft.com/office/drawing/2017/decorative" val="1"/>
              </a:ext>
            </a:extLst>
          </p:cNvPr>
          <p:cNvSpPr>
            <a:spLocks noGrp="1"/>
          </p:cNvSpPr>
          <p:nvPr>
            <p:ph type="body" sz="quarter" idx="43" hasCustomPrompt="1"/>
          </p:nvPr>
        </p:nvSpPr>
        <p:spPr>
          <a:xfrm>
            <a:off x="1143000" y="1524000"/>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28" name="Violet Baclground 2">
            <a:extLst>
              <a:ext uri="{FF2B5EF4-FFF2-40B4-BE49-F238E27FC236}">
                <a16:creationId xmlns:a16="http://schemas.microsoft.com/office/drawing/2014/main" id="{AD9C2EF2-37E9-839E-5448-9E58D60C2950}"/>
              </a:ext>
              <a:ext uri="{C183D7F6-B498-43B3-948B-1728B52AA6E4}">
                <adec:decorative xmlns:adec="http://schemas.microsoft.com/office/drawing/2017/decorative" val="1"/>
              </a:ext>
            </a:extLst>
          </p:cNvPr>
          <p:cNvSpPr>
            <a:spLocks noGrp="1"/>
          </p:cNvSpPr>
          <p:nvPr>
            <p:ph type="body" sz="quarter" idx="44" hasCustomPrompt="1"/>
          </p:nvPr>
        </p:nvSpPr>
        <p:spPr>
          <a:xfrm>
            <a:off x="4559499" y="1524000"/>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30" name="Violet Baclground 3">
            <a:extLst>
              <a:ext uri="{FF2B5EF4-FFF2-40B4-BE49-F238E27FC236}">
                <a16:creationId xmlns:a16="http://schemas.microsoft.com/office/drawing/2014/main" id="{1B91E523-63FB-16B3-3863-828F9EEC6FFD}"/>
              </a:ext>
              <a:ext uri="{C183D7F6-B498-43B3-948B-1728B52AA6E4}">
                <adec:decorative xmlns:adec="http://schemas.microsoft.com/office/drawing/2017/decorative" val="1"/>
              </a:ext>
            </a:extLst>
          </p:cNvPr>
          <p:cNvSpPr>
            <a:spLocks noGrp="1"/>
          </p:cNvSpPr>
          <p:nvPr>
            <p:ph type="body" sz="quarter" idx="46" hasCustomPrompt="1"/>
          </p:nvPr>
        </p:nvSpPr>
        <p:spPr>
          <a:xfrm>
            <a:off x="8001000" y="1524000"/>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32" name="Violet Background 4">
            <a:extLst>
              <a:ext uri="{FF2B5EF4-FFF2-40B4-BE49-F238E27FC236}">
                <a16:creationId xmlns:a16="http://schemas.microsoft.com/office/drawing/2014/main" id="{E2A4C9F7-7772-6C59-6033-E65BAC8FE4B6}"/>
              </a:ext>
              <a:ext uri="{C183D7F6-B498-43B3-948B-1728B52AA6E4}">
                <adec:decorative xmlns:adec="http://schemas.microsoft.com/office/drawing/2017/decorative" val="1"/>
              </a:ext>
            </a:extLst>
          </p:cNvPr>
          <p:cNvSpPr>
            <a:spLocks noGrp="1"/>
          </p:cNvSpPr>
          <p:nvPr>
            <p:ph type="body" sz="quarter" idx="48" hasCustomPrompt="1"/>
          </p:nvPr>
        </p:nvSpPr>
        <p:spPr>
          <a:xfrm>
            <a:off x="1143000" y="3981255"/>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34" name="Violet Background 5">
            <a:extLst>
              <a:ext uri="{FF2B5EF4-FFF2-40B4-BE49-F238E27FC236}">
                <a16:creationId xmlns:a16="http://schemas.microsoft.com/office/drawing/2014/main" id="{DF0714D7-EF68-1EE8-5AD9-432F67E12E9B}"/>
              </a:ext>
              <a:ext uri="{C183D7F6-B498-43B3-948B-1728B52AA6E4}">
                <adec:decorative xmlns:adec="http://schemas.microsoft.com/office/drawing/2017/decorative" val="1"/>
              </a:ext>
            </a:extLst>
          </p:cNvPr>
          <p:cNvSpPr>
            <a:spLocks noGrp="1"/>
          </p:cNvSpPr>
          <p:nvPr>
            <p:ph type="body" sz="quarter" idx="50" hasCustomPrompt="1"/>
          </p:nvPr>
        </p:nvSpPr>
        <p:spPr>
          <a:xfrm>
            <a:off x="4572000" y="3981255"/>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36" name="Violet Background 6">
            <a:extLst>
              <a:ext uri="{FF2B5EF4-FFF2-40B4-BE49-F238E27FC236}">
                <a16:creationId xmlns:a16="http://schemas.microsoft.com/office/drawing/2014/main" id="{9285673A-C30E-F8B2-CC68-4C15DDE4BF42}"/>
              </a:ext>
              <a:ext uri="{C183D7F6-B498-43B3-948B-1728B52AA6E4}">
                <adec:decorative xmlns:adec="http://schemas.microsoft.com/office/drawing/2017/decorative" val="1"/>
              </a:ext>
            </a:extLst>
          </p:cNvPr>
          <p:cNvSpPr>
            <a:spLocks noGrp="1"/>
          </p:cNvSpPr>
          <p:nvPr>
            <p:ph type="body" sz="quarter" idx="52" hasCustomPrompt="1"/>
          </p:nvPr>
        </p:nvSpPr>
        <p:spPr>
          <a:xfrm>
            <a:off x="8001000" y="3981255"/>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3" name="Text Placeholder 2">
            <a:extLst>
              <a:ext uri="{FF2B5EF4-FFF2-40B4-BE49-F238E27FC236}">
                <a16:creationId xmlns:a16="http://schemas.microsoft.com/office/drawing/2014/main" id="{E83B0F45-4765-BCC6-76B4-207FC3A13C5D}"/>
              </a:ext>
            </a:extLst>
          </p:cNvPr>
          <p:cNvSpPr>
            <a:spLocks noGrp="1"/>
          </p:cNvSpPr>
          <p:nvPr>
            <p:ph type="body" sz="quarter" idx="54" hasCustomPrompt="1"/>
          </p:nvPr>
        </p:nvSpPr>
        <p:spPr>
          <a:xfrm>
            <a:off x="1536501" y="1825900"/>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5" name="Text Placeholder 3">
            <a:extLst>
              <a:ext uri="{FF2B5EF4-FFF2-40B4-BE49-F238E27FC236}">
                <a16:creationId xmlns:a16="http://schemas.microsoft.com/office/drawing/2014/main" id="{892CF914-54D1-F786-3D2C-B0DBDF343439}"/>
              </a:ext>
            </a:extLst>
          </p:cNvPr>
          <p:cNvSpPr>
            <a:spLocks noGrp="1"/>
          </p:cNvSpPr>
          <p:nvPr>
            <p:ph type="body" sz="quarter" idx="15" hasCustomPrompt="1"/>
          </p:nvPr>
        </p:nvSpPr>
        <p:spPr>
          <a:xfrm>
            <a:off x="1536501" y="2743339"/>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6" name="Text Placeholder 4">
            <a:extLst>
              <a:ext uri="{FF2B5EF4-FFF2-40B4-BE49-F238E27FC236}">
                <a16:creationId xmlns:a16="http://schemas.microsoft.com/office/drawing/2014/main" id="{5EF8DE6E-7AD6-76AD-BB24-CF4DFD35FC77}"/>
              </a:ext>
            </a:extLst>
          </p:cNvPr>
          <p:cNvSpPr>
            <a:spLocks noGrp="1"/>
          </p:cNvSpPr>
          <p:nvPr>
            <p:ph type="body" sz="quarter" idx="55" hasCustomPrompt="1"/>
          </p:nvPr>
        </p:nvSpPr>
        <p:spPr>
          <a:xfrm>
            <a:off x="4965500" y="1825900"/>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9" name="Text Placeholder 5">
            <a:extLst>
              <a:ext uri="{FF2B5EF4-FFF2-40B4-BE49-F238E27FC236}">
                <a16:creationId xmlns:a16="http://schemas.microsoft.com/office/drawing/2014/main" id="{48D08861-4073-0537-1032-FA30C5C9A25F}"/>
              </a:ext>
            </a:extLst>
          </p:cNvPr>
          <p:cNvSpPr>
            <a:spLocks noGrp="1"/>
          </p:cNvSpPr>
          <p:nvPr>
            <p:ph type="body" sz="quarter" idx="45" hasCustomPrompt="1"/>
          </p:nvPr>
        </p:nvSpPr>
        <p:spPr>
          <a:xfrm>
            <a:off x="4965501" y="2743339"/>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7" name="Text Placeholder 6">
            <a:extLst>
              <a:ext uri="{FF2B5EF4-FFF2-40B4-BE49-F238E27FC236}">
                <a16:creationId xmlns:a16="http://schemas.microsoft.com/office/drawing/2014/main" id="{1581B6DE-BADA-D3DA-CFBB-8A547E3D394B}"/>
              </a:ext>
            </a:extLst>
          </p:cNvPr>
          <p:cNvSpPr>
            <a:spLocks noGrp="1"/>
          </p:cNvSpPr>
          <p:nvPr>
            <p:ph type="body" sz="quarter" idx="56" hasCustomPrompt="1"/>
          </p:nvPr>
        </p:nvSpPr>
        <p:spPr>
          <a:xfrm>
            <a:off x="8394500" y="1825900"/>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1" name="Text Placeholder 7">
            <a:extLst>
              <a:ext uri="{FF2B5EF4-FFF2-40B4-BE49-F238E27FC236}">
                <a16:creationId xmlns:a16="http://schemas.microsoft.com/office/drawing/2014/main" id="{08101411-4D20-36C6-A48A-EFC96CF63EC2}"/>
              </a:ext>
            </a:extLst>
          </p:cNvPr>
          <p:cNvSpPr>
            <a:spLocks noGrp="1"/>
          </p:cNvSpPr>
          <p:nvPr>
            <p:ph type="body" sz="quarter" idx="47" hasCustomPrompt="1"/>
          </p:nvPr>
        </p:nvSpPr>
        <p:spPr>
          <a:xfrm>
            <a:off x="8394501" y="2743339"/>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8" name="Text Placeholder 8">
            <a:extLst>
              <a:ext uri="{FF2B5EF4-FFF2-40B4-BE49-F238E27FC236}">
                <a16:creationId xmlns:a16="http://schemas.microsoft.com/office/drawing/2014/main" id="{75B8DCAF-5819-8001-0547-399D6349AF7E}"/>
              </a:ext>
            </a:extLst>
          </p:cNvPr>
          <p:cNvSpPr>
            <a:spLocks noGrp="1"/>
          </p:cNvSpPr>
          <p:nvPr>
            <p:ph type="body" sz="quarter" idx="57" hasCustomPrompt="1"/>
          </p:nvPr>
        </p:nvSpPr>
        <p:spPr>
          <a:xfrm>
            <a:off x="1536501" y="4283238"/>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3" name="Text Placeholder 9">
            <a:extLst>
              <a:ext uri="{FF2B5EF4-FFF2-40B4-BE49-F238E27FC236}">
                <a16:creationId xmlns:a16="http://schemas.microsoft.com/office/drawing/2014/main" id="{527005C7-D3C2-89F8-319A-AD493D9B4B45}"/>
              </a:ext>
            </a:extLst>
          </p:cNvPr>
          <p:cNvSpPr>
            <a:spLocks noGrp="1"/>
          </p:cNvSpPr>
          <p:nvPr>
            <p:ph type="body" sz="quarter" idx="49" hasCustomPrompt="1"/>
          </p:nvPr>
        </p:nvSpPr>
        <p:spPr>
          <a:xfrm>
            <a:off x="1536501" y="5200594"/>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9" name="Text Placeholder 10">
            <a:extLst>
              <a:ext uri="{FF2B5EF4-FFF2-40B4-BE49-F238E27FC236}">
                <a16:creationId xmlns:a16="http://schemas.microsoft.com/office/drawing/2014/main" id="{99D6BA66-586D-3A71-4AAD-B811D334EA06}"/>
              </a:ext>
            </a:extLst>
          </p:cNvPr>
          <p:cNvSpPr>
            <a:spLocks noGrp="1"/>
          </p:cNvSpPr>
          <p:nvPr>
            <p:ph type="body" sz="quarter" idx="58" hasCustomPrompt="1"/>
          </p:nvPr>
        </p:nvSpPr>
        <p:spPr>
          <a:xfrm>
            <a:off x="4965500" y="4283238"/>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5" name="Text Placeholder 11">
            <a:extLst>
              <a:ext uri="{FF2B5EF4-FFF2-40B4-BE49-F238E27FC236}">
                <a16:creationId xmlns:a16="http://schemas.microsoft.com/office/drawing/2014/main" id="{D759DA55-7072-37C9-8328-27C7FB29CBE1}"/>
              </a:ext>
            </a:extLst>
          </p:cNvPr>
          <p:cNvSpPr>
            <a:spLocks noGrp="1"/>
          </p:cNvSpPr>
          <p:nvPr>
            <p:ph type="body" sz="quarter" idx="51" hasCustomPrompt="1"/>
          </p:nvPr>
        </p:nvSpPr>
        <p:spPr>
          <a:xfrm>
            <a:off x="4965501" y="5200594"/>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10" name="Text Placeholder 12">
            <a:extLst>
              <a:ext uri="{FF2B5EF4-FFF2-40B4-BE49-F238E27FC236}">
                <a16:creationId xmlns:a16="http://schemas.microsoft.com/office/drawing/2014/main" id="{FCA7D74B-BAED-7AE8-0DF5-06CD1DE49A06}"/>
              </a:ext>
            </a:extLst>
          </p:cNvPr>
          <p:cNvSpPr>
            <a:spLocks noGrp="1"/>
          </p:cNvSpPr>
          <p:nvPr>
            <p:ph type="body" sz="quarter" idx="59" hasCustomPrompt="1"/>
          </p:nvPr>
        </p:nvSpPr>
        <p:spPr>
          <a:xfrm>
            <a:off x="8394500" y="4283238"/>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7" name="Text Placeholder 13">
            <a:extLst>
              <a:ext uri="{FF2B5EF4-FFF2-40B4-BE49-F238E27FC236}">
                <a16:creationId xmlns:a16="http://schemas.microsoft.com/office/drawing/2014/main" id="{F14C2BE0-5C52-D0B1-62A7-95ACF9D42F62}"/>
              </a:ext>
            </a:extLst>
          </p:cNvPr>
          <p:cNvSpPr>
            <a:spLocks noGrp="1"/>
          </p:cNvSpPr>
          <p:nvPr>
            <p:ph type="body" sz="quarter" idx="53" hasCustomPrompt="1"/>
          </p:nvPr>
        </p:nvSpPr>
        <p:spPr>
          <a:xfrm>
            <a:off x="8394501" y="5200594"/>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4" name="Slide Number Placeholder 3">
            <a:extLst>
              <a:ext uri="{FF2B5EF4-FFF2-40B4-BE49-F238E27FC236}">
                <a16:creationId xmlns:a16="http://schemas.microsoft.com/office/drawing/2014/main" id="{6463560C-16D2-219C-FD95-077E736B8D6E}"/>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223432298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x Statistic, Icon &amp; Tex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C050C-EBBF-F870-732C-340A01D5E573}"/>
              </a:ext>
            </a:extLst>
          </p:cNvPr>
          <p:cNvSpPr>
            <a:spLocks noGrp="1"/>
          </p:cNvSpPr>
          <p:nvPr>
            <p:ph type="title" hasCustomPrompt="1"/>
          </p:nvPr>
        </p:nvSpPr>
        <p:spPr>
          <a:xfrm>
            <a:off x="1143000" y="460889"/>
            <a:ext cx="9906000" cy="482600"/>
          </a:xfrm>
        </p:spPr>
        <p:txBody>
          <a:bodyPr/>
          <a:lstStyle>
            <a:lvl1pPr algn="ctr">
              <a:defRPr/>
            </a:lvl1pPr>
          </a:lstStyle>
          <a:p>
            <a:r>
              <a:rPr lang="en-US"/>
              <a:t>Add slide title over one or two lines</a:t>
            </a:r>
            <a:endParaRPr lang="en-GB"/>
          </a:p>
        </p:txBody>
      </p:sp>
      <p:sp>
        <p:nvSpPr>
          <p:cNvPr id="5" name="Aqua Background 1">
            <a:extLst>
              <a:ext uri="{FF2B5EF4-FFF2-40B4-BE49-F238E27FC236}">
                <a16:creationId xmlns:a16="http://schemas.microsoft.com/office/drawing/2014/main" id="{A1FB9FDF-99E0-ECA7-3A69-34B429F31286}"/>
              </a:ext>
              <a:ext uri="{C183D7F6-B498-43B3-948B-1728B52AA6E4}">
                <adec:decorative xmlns:adec="http://schemas.microsoft.com/office/drawing/2017/decorative" val="1"/>
              </a:ext>
            </a:extLst>
          </p:cNvPr>
          <p:cNvSpPr>
            <a:spLocks noGrp="1"/>
          </p:cNvSpPr>
          <p:nvPr>
            <p:ph type="body" sz="quarter" idx="43" hasCustomPrompt="1"/>
          </p:nvPr>
        </p:nvSpPr>
        <p:spPr>
          <a:xfrm>
            <a:off x="1143000" y="1904998"/>
            <a:ext cx="3048000" cy="3810001"/>
          </a:xfrm>
          <a:solidFill>
            <a:schemeClr val="accent2"/>
          </a:solidFill>
        </p:spPr>
        <p:txBody>
          <a:bodyPr lIns="0" tIns="1728000" anchor="t"/>
          <a:lstStyle>
            <a:lvl1pPr marL="0" indent="0" algn="ctr">
              <a:lnSpc>
                <a:spcPct val="100000"/>
              </a:lnSpc>
              <a:buFont typeface="Arial" panose="020B0604020202020204" pitchFamily="34" charset="0"/>
              <a:buNone/>
              <a:defRPr sz="6600" b="0">
                <a:solidFill>
                  <a:schemeClr val="accent2"/>
                </a:solidFill>
                <a:latin typeface="+mj-lt"/>
              </a:defRPr>
            </a:lvl1pPr>
            <a:lvl2pPr>
              <a:defRPr/>
            </a:lvl2pPr>
            <a:lvl3pPr>
              <a:buClr>
                <a:schemeClr val="bg1"/>
              </a:buClr>
              <a:defRPr/>
            </a:lvl3pPr>
          </a:lstStyle>
          <a:p>
            <a:pPr lvl="0"/>
            <a:r>
              <a:rPr lang="da-DK"/>
              <a:t> </a:t>
            </a:r>
          </a:p>
        </p:txBody>
      </p:sp>
      <p:sp>
        <p:nvSpPr>
          <p:cNvPr id="12" name="Circle Background 1">
            <a:extLst>
              <a:ext uri="{FF2B5EF4-FFF2-40B4-BE49-F238E27FC236}">
                <a16:creationId xmlns:a16="http://schemas.microsoft.com/office/drawing/2014/main" id="{90282F51-4DA9-3380-48C5-5AE805B392C1}"/>
              </a:ext>
              <a:ext uri="{C183D7F6-B498-43B3-948B-1728B52AA6E4}">
                <adec:decorative xmlns:adec="http://schemas.microsoft.com/office/drawing/2017/decorative" val="1"/>
              </a:ext>
            </a:extLst>
          </p:cNvPr>
          <p:cNvSpPr>
            <a:spLocks noGrp="1"/>
          </p:cNvSpPr>
          <p:nvPr>
            <p:ph type="body" sz="quarter" idx="32" hasCustomPrompt="1"/>
          </p:nvPr>
        </p:nvSpPr>
        <p:spPr>
          <a:xfrm>
            <a:off x="2094600" y="2302986"/>
            <a:ext cx="1144800" cy="11448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8" name="Aqua Background 2">
            <a:extLst>
              <a:ext uri="{FF2B5EF4-FFF2-40B4-BE49-F238E27FC236}">
                <a16:creationId xmlns:a16="http://schemas.microsoft.com/office/drawing/2014/main" id="{A21EE947-2DE5-FB0E-C9EF-5BD2288CC538}"/>
              </a:ext>
              <a:ext uri="{C183D7F6-B498-43B3-948B-1728B52AA6E4}">
                <adec:decorative xmlns:adec="http://schemas.microsoft.com/office/drawing/2017/decorative" val="1"/>
              </a:ext>
            </a:extLst>
          </p:cNvPr>
          <p:cNvSpPr>
            <a:spLocks noGrp="1"/>
          </p:cNvSpPr>
          <p:nvPr>
            <p:ph type="body" sz="quarter" idx="48" hasCustomPrompt="1"/>
          </p:nvPr>
        </p:nvSpPr>
        <p:spPr>
          <a:xfrm>
            <a:off x="4572001" y="1904998"/>
            <a:ext cx="3048000" cy="3810001"/>
          </a:xfrm>
          <a:solidFill>
            <a:schemeClr val="accent2"/>
          </a:solidFill>
        </p:spPr>
        <p:txBody>
          <a:bodyPr lIns="0" tIns="1728000" anchor="t"/>
          <a:lstStyle>
            <a:lvl1pPr marL="0" indent="0" algn="ctr">
              <a:lnSpc>
                <a:spcPct val="100000"/>
              </a:lnSpc>
              <a:buFont typeface="Arial" panose="020B0604020202020204" pitchFamily="34" charset="0"/>
              <a:buNone/>
              <a:defRPr sz="6600" b="0">
                <a:solidFill>
                  <a:schemeClr val="accent2"/>
                </a:solidFill>
                <a:latin typeface="+mj-lt"/>
              </a:defRPr>
            </a:lvl1pPr>
            <a:lvl2pPr>
              <a:defRPr/>
            </a:lvl2pPr>
            <a:lvl3pPr>
              <a:buClr>
                <a:schemeClr val="bg1"/>
              </a:buClr>
              <a:defRPr/>
            </a:lvl3pPr>
          </a:lstStyle>
          <a:p>
            <a:pPr lvl="0"/>
            <a:r>
              <a:rPr lang="da-DK"/>
              <a:t> </a:t>
            </a:r>
          </a:p>
        </p:txBody>
      </p:sp>
      <p:sp>
        <p:nvSpPr>
          <p:cNvPr id="20" name="Circle Background 2">
            <a:extLst>
              <a:ext uri="{FF2B5EF4-FFF2-40B4-BE49-F238E27FC236}">
                <a16:creationId xmlns:a16="http://schemas.microsoft.com/office/drawing/2014/main" id="{80DADAA9-E391-BFDB-63BE-9461005D74AE}"/>
              </a:ext>
              <a:ext uri="{C183D7F6-B498-43B3-948B-1728B52AA6E4}">
                <adec:decorative xmlns:adec="http://schemas.microsoft.com/office/drawing/2017/decorative" val="1"/>
              </a:ext>
            </a:extLst>
          </p:cNvPr>
          <p:cNvSpPr>
            <a:spLocks noGrp="1"/>
          </p:cNvSpPr>
          <p:nvPr>
            <p:ph type="body" sz="quarter" idx="50" hasCustomPrompt="1"/>
          </p:nvPr>
        </p:nvSpPr>
        <p:spPr>
          <a:xfrm>
            <a:off x="5523601" y="2302986"/>
            <a:ext cx="1144800" cy="11448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4" name="Aqua Background 3">
            <a:extLst>
              <a:ext uri="{FF2B5EF4-FFF2-40B4-BE49-F238E27FC236}">
                <a16:creationId xmlns:a16="http://schemas.microsoft.com/office/drawing/2014/main" id="{307738B4-174F-1F22-CD05-D24BE0C12C9A}"/>
              </a:ext>
              <a:ext uri="{C183D7F6-B498-43B3-948B-1728B52AA6E4}">
                <adec:decorative xmlns:adec="http://schemas.microsoft.com/office/drawing/2017/decorative" val="1"/>
              </a:ext>
            </a:extLst>
          </p:cNvPr>
          <p:cNvSpPr>
            <a:spLocks noGrp="1"/>
          </p:cNvSpPr>
          <p:nvPr>
            <p:ph type="body" sz="quarter" idx="44" hasCustomPrompt="1"/>
          </p:nvPr>
        </p:nvSpPr>
        <p:spPr>
          <a:xfrm>
            <a:off x="8001002" y="1904998"/>
            <a:ext cx="3048000" cy="3810001"/>
          </a:xfrm>
          <a:solidFill>
            <a:schemeClr val="accent2"/>
          </a:solidFill>
        </p:spPr>
        <p:txBody>
          <a:bodyPr lIns="0" tIns="1728000" anchor="t"/>
          <a:lstStyle>
            <a:lvl1pPr marL="0" indent="0" algn="ctr">
              <a:lnSpc>
                <a:spcPct val="100000"/>
              </a:lnSpc>
              <a:buFont typeface="Arial" panose="020B0604020202020204" pitchFamily="34" charset="0"/>
              <a:buNone/>
              <a:defRPr sz="6600" b="0">
                <a:solidFill>
                  <a:schemeClr val="accent2"/>
                </a:solidFill>
                <a:latin typeface="+mj-lt"/>
              </a:defRPr>
            </a:lvl1pPr>
            <a:lvl2pPr>
              <a:defRPr/>
            </a:lvl2pPr>
            <a:lvl3pPr>
              <a:buClr>
                <a:schemeClr val="bg1"/>
              </a:buClr>
              <a:defRPr/>
            </a:lvl3pPr>
          </a:lstStyle>
          <a:p>
            <a:pPr lvl="0"/>
            <a:r>
              <a:rPr lang="da-DK"/>
              <a:t> </a:t>
            </a:r>
          </a:p>
        </p:txBody>
      </p:sp>
      <p:sp>
        <p:nvSpPr>
          <p:cNvPr id="16" name="Circle Background 3">
            <a:extLst>
              <a:ext uri="{FF2B5EF4-FFF2-40B4-BE49-F238E27FC236}">
                <a16:creationId xmlns:a16="http://schemas.microsoft.com/office/drawing/2014/main" id="{801337E1-A7DF-94EB-3A99-FB11150DD8D2}"/>
              </a:ext>
              <a:ext uri="{C183D7F6-B498-43B3-948B-1728B52AA6E4}">
                <adec:decorative xmlns:adec="http://schemas.microsoft.com/office/drawing/2017/decorative" val="1"/>
              </a:ext>
            </a:extLst>
          </p:cNvPr>
          <p:cNvSpPr>
            <a:spLocks noGrp="1"/>
          </p:cNvSpPr>
          <p:nvPr>
            <p:ph type="body" sz="quarter" idx="46" hasCustomPrompt="1"/>
          </p:nvPr>
        </p:nvSpPr>
        <p:spPr>
          <a:xfrm>
            <a:off x="8952602" y="2302986"/>
            <a:ext cx="1144800" cy="11448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3" name="Icon Placeholder 1">
            <a:extLst>
              <a:ext uri="{FF2B5EF4-FFF2-40B4-BE49-F238E27FC236}">
                <a16:creationId xmlns:a16="http://schemas.microsoft.com/office/drawing/2014/main" id="{F597343D-DBDC-C7BE-1FE3-775AF0DA8B93}"/>
              </a:ext>
              <a:ext uri="{C183D7F6-B498-43B3-948B-1728B52AA6E4}">
                <adec:decorative xmlns:adec="http://schemas.microsoft.com/office/drawing/2017/decorative" val="0"/>
              </a:ext>
            </a:extLst>
          </p:cNvPr>
          <p:cNvSpPr>
            <a:spLocks noGrp="1"/>
          </p:cNvSpPr>
          <p:nvPr>
            <p:ph type="pic" sz="quarter" idx="33" hasCustomPrompt="1"/>
          </p:nvPr>
        </p:nvSpPr>
        <p:spPr>
          <a:xfrm>
            <a:off x="2176087" y="2424430"/>
            <a:ext cx="981827" cy="901912"/>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3" name="Text Placeholder 2">
            <a:extLst>
              <a:ext uri="{FF2B5EF4-FFF2-40B4-BE49-F238E27FC236}">
                <a16:creationId xmlns:a16="http://schemas.microsoft.com/office/drawing/2014/main" id="{9C21C06F-1BA3-C0C4-0D46-CA2C13D8685D}"/>
              </a:ext>
            </a:extLst>
          </p:cNvPr>
          <p:cNvSpPr>
            <a:spLocks noGrp="1"/>
          </p:cNvSpPr>
          <p:nvPr>
            <p:ph type="body" sz="quarter" idx="54" hasCustomPrompt="1"/>
          </p:nvPr>
        </p:nvSpPr>
        <p:spPr>
          <a:xfrm>
            <a:off x="1536501" y="3687889"/>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5" name="Text Placeholder 3">
            <a:extLst>
              <a:ext uri="{FF2B5EF4-FFF2-40B4-BE49-F238E27FC236}">
                <a16:creationId xmlns:a16="http://schemas.microsoft.com/office/drawing/2014/main" id="{892CF914-54D1-F786-3D2C-B0DBDF343439}"/>
              </a:ext>
            </a:extLst>
          </p:cNvPr>
          <p:cNvSpPr>
            <a:spLocks noGrp="1"/>
          </p:cNvSpPr>
          <p:nvPr>
            <p:ph type="body" sz="quarter" idx="15" hasCustomPrompt="1"/>
          </p:nvPr>
        </p:nvSpPr>
        <p:spPr>
          <a:xfrm>
            <a:off x="1536501" y="4583295"/>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1" name="Icon Placeholder 2">
            <a:extLst>
              <a:ext uri="{FF2B5EF4-FFF2-40B4-BE49-F238E27FC236}">
                <a16:creationId xmlns:a16="http://schemas.microsoft.com/office/drawing/2014/main" id="{7D39C480-D308-81A0-09FA-D969FA016AD4}"/>
              </a:ext>
              <a:ext uri="{C183D7F6-B498-43B3-948B-1728B52AA6E4}">
                <adec:decorative xmlns:adec="http://schemas.microsoft.com/office/drawing/2017/decorative" val="0"/>
              </a:ext>
            </a:extLst>
          </p:cNvPr>
          <p:cNvSpPr>
            <a:spLocks noGrp="1"/>
          </p:cNvSpPr>
          <p:nvPr>
            <p:ph type="pic" sz="quarter" idx="51" hasCustomPrompt="1"/>
          </p:nvPr>
        </p:nvSpPr>
        <p:spPr>
          <a:xfrm>
            <a:off x="5605088" y="2424430"/>
            <a:ext cx="981827" cy="901912"/>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6" name="Text Placeholder 4">
            <a:extLst>
              <a:ext uri="{FF2B5EF4-FFF2-40B4-BE49-F238E27FC236}">
                <a16:creationId xmlns:a16="http://schemas.microsoft.com/office/drawing/2014/main" id="{6D2B388E-0D7E-E0A2-F3DB-4CCF92C13BDF}"/>
              </a:ext>
            </a:extLst>
          </p:cNvPr>
          <p:cNvSpPr>
            <a:spLocks noGrp="1"/>
          </p:cNvSpPr>
          <p:nvPr>
            <p:ph type="body" sz="quarter" idx="55" hasCustomPrompt="1"/>
          </p:nvPr>
        </p:nvSpPr>
        <p:spPr>
          <a:xfrm>
            <a:off x="4965502" y="3687889"/>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19" name="Text Placeholder 5">
            <a:extLst>
              <a:ext uri="{FF2B5EF4-FFF2-40B4-BE49-F238E27FC236}">
                <a16:creationId xmlns:a16="http://schemas.microsoft.com/office/drawing/2014/main" id="{75DE2F54-BCA5-7A9F-B0D7-91D843AF8FA4}"/>
              </a:ext>
            </a:extLst>
          </p:cNvPr>
          <p:cNvSpPr>
            <a:spLocks noGrp="1"/>
          </p:cNvSpPr>
          <p:nvPr>
            <p:ph type="body" sz="quarter" idx="49" hasCustomPrompt="1"/>
          </p:nvPr>
        </p:nvSpPr>
        <p:spPr>
          <a:xfrm>
            <a:off x="4965502" y="4583295"/>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17" name="Icon Placeholder 3">
            <a:extLst>
              <a:ext uri="{FF2B5EF4-FFF2-40B4-BE49-F238E27FC236}">
                <a16:creationId xmlns:a16="http://schemas.microsoft.com/office/drawing/2014/main" id="{358FBEEF-5BC9-C465-463D-0FCC986AFFAF}"/>
              </a:ext>
              <a:ext uri="{C183D7F6-B498-43B3-948B-1728B52AA6E4}">
                <adec:decorative xmlns:adec="http://schemas.microsoft.com/office/drawing/2017/decorative" val="0"/>
              </a:ext>
            </a:extLst>
          </p:cNvPr>
          <p:cNvSpPr>
            <a:spLocks noGrp="1"/>
          </p:cNvSpPr>
          <p:nvPr>
            <p:ph type="pic" sz="quarter" idx="47" hasCustomPrompt="1"/>
          </p:nvPr>
        </p:nvSpPr>
        <p:spPr>
          <a:xfrm>
            <a:off x="9034089" y="2424430"/>
            <a:ext cx="981827" cy="901912"/>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7" name="Text Placeholder 6">
            <a:extLst>
              <a:ext uri="{FF2B5EF4-FFF2-40B4-BE49-F238E27FC236}">
                <a16:creationId xmlns:a16="http://schemas.microsoft.com/office/drawing/2014/main" id="{45435B17-41C2-09D5-A85A-83C18F1B4D0C}"/>
              </a:ext>
            </a:extLst>
          </p:cNvPr>
          <p:cNvSpPr>
            <a:spLocks noGrp="1"/>
          </p:cNvSpPr>
          <p:nvPr>
            <p:ph type="body" sz="quarter" idx="56" hasCustomPrompt="1"/>
          </p:nvPr>
        </p:nvSpPr>
        <p:spPr>
          <a:xfrm>
            <a:off x="8394500" y="3687889"/>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15" name="Text Placeholder 7">
            <a:extLst>
              <a:ext uri="{FF2B5EF4-FFF2-40B4-BE49-F238E27FC236}">
                <a16:creationId xmlns:a16="http://schemas.microsoft.com/office/drawing/2014/main" id="{74A2DCCE-B118-EB4A-C204-0EFAEA568C9B}"/>
              </a:ext>
            </a:extLst>
          </p:cNvPr>
          <p:cNvSpPr>
            <a:spLocks noGrp="1"/>
          </p:cNvSpPr>
          <p:nvPr>
            <p:ph type="body" sz="quarter" idx="45" hasCustomPrompt="1"/>
          </p:nvPr>
        </p:nvSpPr>
        <p:spPr>
          <a:xfrm>
            <a:off x="8394503" y="4583295"/>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4" name="Slide Number Placeholder 3">
            <a:extLst>
              <a:ext uri="{FF2B5EF4-FFF2-40B4-BE49-F238E27FC236}">
                <a16:creationId xmlns:a16="http://schemas.microsoft.com/office/drawing/2014/main" id="{6463560C-16D2-219C-FD95-077E736B8D6E}"/>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8" name="Template Tip">
            <a:extLst>
              <a:ext uri="{FF2B5EF4-FFF2-40B4-BE49-F238E27FC236}">
                <a16:creationId xmlns:a16="http://schemas.microsoft.com/office/drawing/2014/main" id="{9A8D123B-45D9-1FE0-32B6-212F972994BA}"/>
              </a:ext>
              <a:ext uri="{C183D7F6-B498-43B3-948B-1728B52AA6E4}">
                <adec:decorative xmlns:adec="http://schemas.microsoft.com/office/drawing/2017/decorative" val="1"/>
              </a:ext>
            </a:extLst>
          </p:cNvPr>
          <p:cNvSpPr>
            <a:spLocks noGrp="1"/>
          </p:cNvSpPr>
          <p:nvPr>
            <p:ph type="body" sz="quarter" idx="57" hasCustomPrompt="1"/>
          </p:nvPr>
        </p:nvSpPr>
        <p:spPr>
          <a:xfrm>
            <a:off x="-2481943" y="-2"/>
            <a:ext cx="2304143" cy="224790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Choose icons relevant to the content. Icons can be found in the PowerPoint user guide, as well as the Brand Hub.</a:t>
            </a:r>
            <a:br>
              <a:rPr lang="en-GB"/>
            </a:br>
            <a:r>
              <a:rPr lang="en-GB"/>
              <a:t>This template tip can be deleted.</a:t>
            </a:r>
          </a:p>
        </p:txBody>
      </p:sp>
    </p:spTree>
    <p:extLst>
      <p:ext uri="{BB962C8B-B14F-4D97-AF65-F5344CB8AC3E}">
        <p14:creationId xmlns:p14="http://schemas.microsoft.com/office/powerpoint/2010/main" val="2376857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5">
    <p:spTree>
      <p:nvGrpSpPr>
        <p:cNvPr id="1" name=""/>
        <p:cNvGrpSpPr/>
        <p:nvPr/>
      </p:nvGrpSpPr>
      <p:grpSpPr>
        <a:xfrm>
          <a:off x="0" y="0"/>
          <a:ext cx="0" cy="0"/>
          <a:chOff x="0" y="0"/>
          <a:chExt cx="0" cy="0"/>
        </a:xfrm>
      </p:grpSpPr>
      <p:sp>
        <p:nvSpPr>
          <p:cNvPr id="12" name="Picture Placeholder Back">
            <a:extLst>
              <a:ext uri="{FF2B5EF4-FFF2-40B4-BE49-F238E27FC236}">
                <a16:creationId xmlns:a16="http://schemas.microsoft.com/office/drawing/2014/main" id="{BF5B5D9D-CE64-7C7B-593E-D6D8BF846EBC}"/>
              </a:ext>
              <a:ext uri="{C183D7F6-B498-43B3-948B-1728B52AA6E4}">
                <adec:decorative xmlns:adec="http://schemas.microsoft.com/office/drawing/2017/decorative" val="0"/>
              </a:ext>
            </a:extLst>
          </p:cNvPr>
          <p:cNvSpPr>
            <a:spLocks noGrp="1"/>
          </p:cNvSpPr>
          <p:nvPr>
            <p:ph type="pic" sz="quarter" idx="29" hasCustomPrompt="1"/>
          </p:nvPr>
        </p:nvSpPr>
        <p:spPr>
          <a:xfrm>
            <a:off x="4953000" y="-1"/>
            <a:ext cx="7239000" cy="3390901"/>
          </a:xfrm>
          <a:solidFill>
            <a:schemeClr val="accent3"/>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13" name="Picture Placeholder Front">
            <a:extLst>
              <a:ext uri="{FF2B5EF4-FFF2-40B4-BE49-F238E27FC236}">
                <a16:creationId xmlns:a16="http://schemas.microsoft.com/office/drawing/2014/main" id="{6C96C074-6927-0D4A-7AC5-ED644518B348}"/>
              </a:ext>
              <a:ext uri="{C183D7F6-B498-43B3-948B-1728B52AA6E4}">
                <adec:decorative xmlns:adec="http://schemas.microsoft.com/office/drawing/2017/decorative" val="0"/>
              </a:ext>
            </a:extLst>
          </p:cNvPr>
          <p:cNvSpPr>
            <a:spLocks noGrp="1"/>
          </p:cNvSpPr>
          <p:nvPr>
            <p:ph type="pic" sz="quarter" idx="30" hasCustomPrompt="1"/>
          </p:nvPr>
        </p:nvSpPr>
        <p:spPr>
          <a:xfrm>
            <a:off x="4190999" y="1905000"/>
            <a:ext cx="3810001" cy="4953000"/>
          </a:xfrm>
          <a:solidFill>
            <a:schemeClr val="bg1">
              <a:lumMod val="85000"/>
            </a:schemeClr>
          </a:solidFill>
        </p:spPr>
        <p:txBody>
          <a:bodyPr lIns="108000" tIns="1800000" rIns="36000"/>
          <a:lstStyle>
            <a:lvl1pPr marL="0" indent="0" algn="l">
              <a:buFont typeface="Arial" panose="020B0604020202020204" pitchFamily="34" charset="0"/>
              <a:buNone/>
              <a:defRPr sz="1400"/>
            </a:lvl1pPr>
          </a:lstStyle>
          <a:p>
            <a:r>
              <a:rPr lang="en-GB"/>
              <a:t>Click icon to insert image</a:t>
            </a:r>
          </a:p>
        </p:txBody>
      </p:sp>
      <p:pic>
        <p:nvPicPr>
          <p:cNvPr id="6" name="Logo">
            <a:extLst>
              <a:ext uri="{FF2B5EF4-FFF2-40B4-BE49-F238E27FC236}">
                <a16:creationId xmlns:a16="http://schemas.microsoft.com/office/drawing/2014/main" id="{4CD9F855-0051-1440-6B04-56A0C350766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000" y="3048000"/>
            <a:ext cx="2650432" cy="762000"/>
          </a:xfrm>
          <a:prstGeom prst="rect">
            <a:avLst/>
          </a:prstGeom>
        </p:spPr>
      </p:pic>
      <p:sp>
        <p:nvSpPr>
          <p:cNvPr id="14" name="Mid Indigo Shape">
            <a:extLst>
              <a:ext uri="{FF2B5EF4-FFF2-40B4-BE49-F238E27FC236}">
                <a16:creationId xmlns:a16="http://schemas.microsoft.com/office/drawing/2014/main" id="{54F19AAA-80DE-9573-2E39-BCA187777917}"/>
              </a:ext>
              <a:ext uri="{C183D7F6-B498-43B3-948B-1728B52AA6E4}">
                <adec:decorative xmlns:adec="http://schemas.microsoft.com/office/drawing/2017/decorative" val="1"/>
              </a:ext>
            </a:extLst>
          </p:cNvPr>
          <p:cNvSpPr>
            <a:spLocks noGrp="1"/>
          </p:cNvSpPr>
          <p:nvPr>
            <p:ph type="body" sz="quarter" idx="33" hasCustomPrompt="1"/>
          </p:nvPr>
        </p:nvSpPr>
        <p:spPr>
          <a:xfrm>
            <a:off x="3428999" y="5333998"/>
            <a:ext cx="1524001" cy="1524002"/>
          </a:xfrm>
          <a:solidFill>
            <a:schemeClr val="tx2">
              <a:alpha val="9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5" name="Bright Indigo Shape">
            <a:extLst>
              <a:ext uri="{FF2B5EF4-FFF2-40B4-BE49-F238E27FC236}">
                <a16:creationId xmlns:a16="http://schemas.microsoft.com/office/drawing/2014/main" id="{759906E5-6829-81E4-9279-EE3DFF193067}"/>
              </a:ext>
              <a:ext uri="{C183D7F6-B498-43B3-948B-1728B52AA6E4}">
                <adec:decorative xmlns:adec="http://schemas.microsoft.com/office/drawing/2017/decorative" val="1"/>
              </a:ext>
            </a:extLst>
          </p:cNvPr>
          <p:cNvSpPr>
            <a:spLocks noGrp="1"/>
          </p:cNvSpPr>
          <p:nvPr>
            <p:ph type="body" sz="quarter" idx="37" hasCustomPrompt="1"/>
          </p:nvPr>
        </p:nvSpPr>
        <p:spPr>
          <a:xfrm>
            <a:off x="6477001" y="2286001"/>
            <a:ext cx="5714999" cy="3810000"/>
          </a:xfrm>
          <a:solidFill>
            <a:schemeClr val="accent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6" name="Title Placeholder 1">
            <a:extLst>
              <a:ext uri="{FF2B5EF4-FFF2-40B4-BE49-F238E27FC236}">
                <a16:creationId xmlns:a16="http://schemas.microsoft.com/office/drawing/2014/main" id="{42B67D32-DEB9-6715-0B9C-2562793B693D}"/>
              </a:ext>
            </a:extLst>
          </p:cNvPr>
          <p:cNvSpPr>
            <a:spLocks noGrp="1"/>
          </p:cNvSpPr>
          <p:nvPr>
            <p:ph type="title" hasCustomPrompt="1"/>
          </p:nvPr>
        </p:nvSpPr>
        <p:spPr>
          <a:xfrm>
            <a:off x="7245351" y="3391671"/>
            <a:ext cx="4034970" cy="1151083"/>
          </a:xfrm>
        </p:spPr>
        <p:txBody>
          <a:bodyPr/>
          <a:lstStyle>
            <a:lvl1pPr>
              <a:lnSpc>
                <a:spcPct val="85000"/>
              </a:lnSpc>
              <a:defRPr sz="4400">
                <a:solidFill>
                  <a:schemeClr val="bg1"/>
                </a:solidFill>
              </a:defRPr>
            </a:lvl1pPr>
          </a:lstStyle>
          <a:p>
            <a:r>
              <a:rPr lang="en-GB"/>
              <a:t>Presentation title goes here</a:t>
            </a:r>
          </a:p>
        </p:txBody>
      </p:sp>
      <p:sp>
        <p:nvSpPr>
          <p:cNvPr id="17" name="Subtitle Placeholder 2">
            <a:extLst>
              <a:ext uri="{FF2B5EF4-FFF2-40B4-BE49-F238E27FC236}">
                <a16:creationId xmlns:a16="http://schemas.microsoft.com/office/drawing/2014/main" id="{AF3367A4-7E10-107F-A9AE-E3D196A78CBC}"/>
              </a:ext>
            </a:extLst>
          </p:cNvPr>
          <p:cNvSpPr>
            <a:spLocks noGrp="1"/>
          </p:cNvSpPr>
          <p:nvPr>
            <p:ph type="body" sz="quarter" idx="32" hasCustomPrompt="1"/>
          </p:nvPr>
        </p:nvSpPr>
        <p:spPr>
          <a:xfrm>
            <a:off x="7245351" y="4693380"/>
            <a:ext cx="4034970" cy="309058"/>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sp>
        <p:nvSpPr>
          <p:cNvPr id="2" name="Template Tip">
            <a:extLst>
              <a:ext uri="{FF2B5EF4-FFF2-40B4-BE49-F238E27FC236}">
                <a16:creationId xmlns:a16="http://schemas.microsoft.com/office/drawing/2014/main" id="{CE361760-6E07-2F31-2A66-863B42321791}"/>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92125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3" name="Reset Image Tip">
            <a:extLst>
              <a:ext uri="{FF2B5EF4-FFF2-40B4-BE49-F238E27FC236}">
                <a16:creationId xmlns:a16="http://schemas.microsoft.com/office/drawing/2014/main" id="{6BA5C400-71F7-CD96-E521-C8C91496E226}"/>
              </a:ext>
              <a:ext uri="{C183D7F6-B498-43B3-948B-1728B52AA6E4}">
                <adec:decorative xmlns:adec="http://schemas.microsoft.com/office/drawing/2017/decorative" val="1"/>
              </a:ext>
            </a:extLst>
          </p:cNvPr>
          <p:cNvSpPr>
            <a:spLocks noGrp="1"/>
          </p:cNvSpPr>
          <p:nvPr>
            <p:ph type="body" sz="quarter" idx="38" hasCustomPrompt="1"/>
          </p:nvPr>
        </p:nvSpPr>
        <p:spPr>
          <a:xfrm>
            <a:off x="-2481944" y="5042565"/>
            <a:ext cx="2304143" cy="948913"/>
          </a:xfrm>
          <a:blipFill>
            <a:blip r:embed="rId4"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289464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fill="hold"/>
                                        <p:tgtEl>
                                          <p:spTgt spid="13"/>
                                        </p:tgtEl>
                                        <p:attrNameLst>
                                          <p:attrName>ppt_x</p:attrName>
                                        </p:attrNameLst>
                                      </p:cBhvr>
                                      <p:tavLst>
                                        <p:tav tm="0">
                                          <p:val>
                                            <p:strVal val="#ppt_x"/>
                                          </p:val>
                                        </p:tav>
                                        <p:tav tm="100000">
                                          <p:val>
                                            <p:strVal val="#ppt_x"/>
                                          </p:val>
                                        </p:tav>
                                      </p:tavLst>
                                    </p:anim>
                                    <p:anim calcmode="lin" valueType="num">
                                      <p:cBhvr additive="base">
                                        <p:cTn id="12" dur="10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1000" fill="hold"/>
                                        <p:tgtEl>
                                          <p:spTgt spid="14"/>
                                        </p:tgtEl>
                                        <p:attrNameLst>
                                          <p:attrName>ppt_x</p:attrName>
                                        </p:attrNameLst>
                                      </p:cBhvr>
                                      <p:tavLst>
                                        <p:tav tm="0">
                                          <p:val>
                                            <p:strVal val="#ppt_x"/>
                                          </p:val>
                                        </p:tav>
                                        <p:tav tm="100000">
                                          <p:val>
                                            <p:strVal val="#ppt_x"/>
                                          </p:val>
                                        </p:tav>
                                      </p:tavLst>
                                    </p:anim>
                                    <p:anim calcmode="lin" valueType="num">
                                      <p:cBhvr additive="base">
                                        <p:cTn id="20" dur="1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tmplLst>
          <p:tmpl>
            <p:tnLst>
              <p:par>
                <p:cTn presetID="2" presetClass="entr" presetSubtype="4" decel="5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ppt_x"/>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5" grpId="0" animBg="1">
        <p:tmplLst>
          <p:tmpl>
            <p:tnLst>
              <p:par>
                <p:cTn presetID="2" presetClass="entr" presetSubtype="4" decel="5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1000" fill="hold"/>
                        <p:tgtEl>
                          <p:spTgt spid="15"/>
                        </p:tgtEl>
                        <p:attrNameLst>
                          <p:attrName>ppt_x</p:attrName>
                        </p:attrNameLst>
                      </p:cBhvr>
                      <p:tavLst>
                        <p:tav tm="0">
                          <p:val>
                            <p:strVal val="#ppt_x"/>
                          </p:val>
                        </p:tav>
                        <p:tav tm="100000">
                          <p:val>
                            <p:strVal val="#ppt_x"/>
                          </p:val>
                        </p:tav>
                      </p:tavLst>
                    </p:anim>
                    <p:anim calcmode="lin" valueType="num">
                      <p:cBhvr additive="base">
                        <p:cTn dur="10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Quote &amp; Image, Mid-Indigo">
    <p:spTree>
      <p:nvGrpSpPr>
        <p:cNvPr id="1" name=""/>
        <p:cNvGrpSpPr/>
        <p:nvPr/>
      </p:nvGrpSpPr>
      <p:grpSpPr>
        <a:xfrm>
          <a:off x="0" y="0"/>
          <a:ext cx="0" cy="0"/>
          <a:chOff x="0" y="0"/>
          <a:chExt cx="0" cy="0"/>
        </a:xfrm>
      </p:grpSpPr>
      <p:sp>
        <p:nvSpPr>
          <p:cNvPr id="5" name="Mid Indigo Shape">
            <a:extLst>
              <a:ext uri="{FF2B5EF4-FFF2-40B4-BE49-F238E27FC236}">
                <a16:creationId xmlns:a16="http://schemas.microsoft.com/office/drawing/2014/main" id="{A6B4DE34-BC11-7715-4F51-C1AB25C70868}"/>
              </a:ext>
              <a:ext uri="{C183D7F6-B498-43B3-948B-1728B52AA6E4}">
                <adec:decorative xmlns:adec="http://schemas.microsoft.com/office/drawing/2017/decorative" val="1"/>
              </a:ext>
            </a:extLst>
          </p:cNvPr>
          <p:cNvSpPr/>
          <p:nvPr userDrawn="1"/>
        </p:nvSpPr>
        <p:spPr>
          <a:xfrm>
            <a:off x="0" y="0"/>
            <a:ext cx="6096000" cy="6096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British Council Sans" panose="020B0504020202020204" pitchFamily="34" charset="0"/>
            </a:endParaRPr>
          </a:p>
        </p:txBody>
      </p:sp>
      <p:sp>
        <p:nvSpPr>
          <p:cNvPr id="17" name="Text Placeholder 1">
            <a:extLst>
              <a:ext uri="{FF2B5EF4-FFF2-40B4-BE49-F238E27FC236}">
                <a16:creationId xmlns:a16="http://schemas.microsoft.com/office/drawing/2014/main" id="{C44888BE-2C2D-E620-7FEF-63C7DE5F21DD}"/>
              </a:ext>
            </a:extLst>
          </p:cNvPr>
          <p:cNvSpPr>
            <a:spLocks noGrp="1"/>
          </p:cNvSpPr>
          <p:nvPr>
            <p:ph type="body" sz="quarter" idx="13" hasCustomPrompt="1"/>
          </p:nvPr>
        </p:nvSpPr>
        <p:spPr>
          <a:xfrm>
            <a:off x="762000" y="1452373"/>
            <a:ext cx="3893820" cy="2944368"/>
          </a:xfrm>
        </p:spPr>
        <p:txBody>
          <a:bodyPr/>
          <a:lstStyle>
            <a:lvl1pPr marL="0" indent="0">
              <a:lnSpc>
                <a:spcPct val="100000"/>
              </a:lnSpc>
              <a:buFont typeface="Arial" panose="020B0604020202020204" pitchFamily="34" charset="0"/>
              <a:buNone/>
              <a:defRPr sz="2400">
                <a:solidFill>
                  <a:schemeClr val="bg1"/>
                </a:solidFill>
                <a:latin typeface="+mj-lt"/>
              </a:defRPr>
            </a:lvl1pPr>
            <a:lvl2pPr marL="232200" indent="0">
              <a:lnSpc>
                <a:spcPct val="100000"/>
              </a:lnSpc>
              <a:buClr>
                <a:schemeClr val="bg1"/>
              </a:buClr>
              <a:buNone/>
              <a:defRPr sz="2400">
                <a:solidFill>
                  <a:schemeClr val="bg1"/>
                </a:solidFill>
                <a:latin typeface="+mj-lt"/>
              </a:defRPr>
            </a:lvl2pPr>
            <a:lvl3pPr marL="462600" indent="0">
              <a:lnSpc>
                <a:spcPct val="100000"/>
              </a:lnSpc>
              <a:buClr>
                <a:schemeClr val="accent3"/>
              </a:buClr>
              <a:buNone/>
              <a:defRPr sz="2400">
                <a:solidFill>
                  <a:schemeClr val="bg1"/>
                </a:solidFill>
                <a:latin typeface="+mj-lt"/>
              </a:defRPr>
            </a:lvl3pPr>
            <a:lvl4pPr marL="693000" indent="0">
              <a:lnSpc>
                <a:spcPct val="100000"/>
              </a:lnSpc>
              <a:buClr>
                <a:schemeClr val="bg2"/>
              </a:buClr>
              <a:buNone/>
              <a:defRPr sz="2400">
                <a:solidFill>
                  <a:schemeClr val="bg1"/>
                </a:solidFill>
                <a:latin typeface="+mj-lt"/>
              </a:defRPr>
            </a:lvl4pPr>
            <a:lvl5pPr marL="923400" indent="0">
              <a:lnSpc>
                <a:spcPct val="100000"/>
              </a:lnSpc>
              <a:buNone/>
              <a:defRPr sz="2400">
                <a:solidFill>
                  <a:schemeClr val="bg1"/>
                </a:solidFill>
                <a:latin typeface="+mj-lt"/>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commodo</a:t>
            </a:r>
            <a:r>
              <a:rPr lang="en-GB"/>
              <a:t>.’</a:t>
            </a:r>
          </a:p>
        </p:txBody>
      </p:sp>
      <p:sp>
        <p:nvSpPr>
          <p:cNvPr id="18" name="Text Placeholder 2">
            <a:extLst>
              <a:ext uri="{FF2B5EF4-FFF2-40B4-BE49-F238E27FC236}">
                <a16:creationId xmlns:a16="http://schemas.microsoft.com/office/drawing/2014/main" id="{D4AAB4BA-506E-C815-75E1-14457D03F6D9}"/>
              </a:ext>
            </a:extLst>
          </p:cNvPr>
          <p:cNvSpPr>
            <a:spLocks noGrp="1"/>
          </p:cNvSpPr>
          <p:nvPr>
            <p:ph type="body" sz="quarter" idx="15" hasCustomPrompt="1"/>
          </p:nvPr>
        </p:nvSpPr>
        <p:spPr>
          <a:xfrm>
            <a:off x="762000" y="4946401"/>
            <a:ext cx="3893820" cy="682873"/>
          </a:xfrm>
        </p:spPr>
        <p:txBody>
          <a:bodyPr anchor="t"/>
          <a:lstStyle>
            <a:lvl1pPr marL="0" indent="0" algn="l">
              <a:buFont typeface="Arial" panose="020B0604020202020204" pitchFamily="34" charset="0"/>
              <a:buNone/>
              <a:defRPr sz="140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Forename Surname</a:t>
            </a:r>
            <a:br>
              <a:rPr lang="en-GB"/>
            </a:br>
            <a:r>
              <a:rPr lang="en-GB"/>
              <a:t>Job title</a:t>
            </a:r>
          </a:p>
        </p:txBody>
      </p:sp>
      <p:sp>
        <p:nvSpPr>
          <p:cNvPr id="8" name="Picture Placeholder">
            <a:extLst>
              <a:ext uri="{FF2B5EF4-FFF2-40B4-BE49-F238E27FC236}">
                <a16:creationId xmlns:a16="http://schemas.microsoft.com/office/drawing/2014/main" id="{1CD46DF0-4902-2599-0014-3B6E616B29D9}"/>
              </a:ext>
              <a:ext uri="{C183D7F6-B498-43B3-948B-1728B52AA6E4}">
                <adec:decorative xmlns:adec="http://schemas.microsoft.com/office/drawing/2017/decorative" val="0"/>
              </a:ext>
            </a:extLst>
          </p:cNvPr>
          <p:cNvSpPr>
            <a:spLocks noGrp="1"/>
          </p:cNvSpPr>
          <p:nvPr>
            <p:ph type="pic" sz="quarter" idx="44" hasCustomPrompt="1"/>
          </p:nvPr>
        </p:nvSpPr>
        <p:spPr>
          <a:xfrm>
            <a:off x="4952998" y="762000"/>
            <a:ext cx="7239001" cy="6096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9" name="Faded Bright Indigo Shape">
            <a:extLst>
              <a:ext uri="{FF2B5EF4-FFF2-40B4-BE49-F238E27FC236}">
                <a16:creationId xmlns:a16="http://schemas.microsoft.com/office/drawing/2014/main" id="{3403F8F8-048F-102E-3D4D-B1AD8098136B}"/>
              </a:ext>
              <a:ext uri="{C183D7F6-B498-43B3-948B-1728B52AA6E4}">
                <adec:decorative xmlns:adec="http://schemas.microsoft.com/office/drawing/2017/decorative" val="1"/>
              </a:ext>
            </a:extLst>
          </p:cNvPr>
          <p:cNvSpPr>
            <a:spLocks noGrp="1"/>
          </p:cNvSpPr>
          <p:nvPr>
            <p:ph type="body" sz="quarter" idx="32" hasCustomPrompt="1"/>
          </p:nvPr>
        </p:nvSpPr>
        <p:spPr>
          <a:xfrm>
            <a:off x="11430000" y="3810000"/>
            <a:ext cx="762000" cy="3048000"/>
          </a:xfrm>
          <a:solidFill>
            <a:schemeClr val="accent1">
              <a:alpha val="9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grpSp>
        <p:nvGrpSpPr>
          <p:cNvPr id="10" name="Bright Indigo Symbol">
            <a:extLst>
              <a:ext uri="{FF2B5EF4-FFF2-40B4-BE49-F238E27FC236}">
                <a16:creationId xmlns:a16="http://schemas.microsoft.com/office/drawing/2014/main" id="{71C175EC-C9D4-97AA-48C7-F02101312000}"/>
              </a:ext>
              <a:ext uri="{C183D7F6-B498-43B3-948B-1728B52AA6E4}">
                <adec:decorative xmlns:adec="http://schemas.microsoft.com/office/drawing/2017/decorative" val="1"/>
              </a:ext>
            </a:extLst>
          </p:cNvPr>
          <p:cNvGrpSpPr/>
          <p:nvPr userDrawn="1"/>
        </p:nvGrpSpPr>
        <p:grpSpPr>
          <a:xfrm>
            <a:off x="762000" y="764918"/>
            <a:ext cx="381000" cy="378082"/>
            <a:chOff x="762000" y="-1145177"/>
            <a:chExt cx="763046" cy="757201"/>
          </a:xfrm>
          <a:solidFill>
            <a:schemeClr val="accent1"/>
          </a:solidFill>
        </p:grpSpPr>
        <p:sp>
          <p:nvSpPr>
            <p:cNvPr id="11" name="Freeform 4">
              <a:extLst>
                <a:ext uri="{FF2B5EF4-FFF2-40B4-BE49-F238E27FC236}">
                  <a16:creationId xmlns:a16="http://schemas.microsoft.com/office/drawing/2014/main" id="{D41DF1C8-9669-0569-6234-9A32A46FF588}"/>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2" name="Freeform 5">
              <a:extLst>
                <a:ext uri="{FF2B5EF4-FFF2-40B4-BE49-F238E27FC236}">
                  <a16:creationId xmlns:a16="http://schemas.microsoft.com/office/drawing/2014/main" id="{22D95E54-785B-D8FC-5195-12003DBAF59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3" name="Freeform 6">
              <a:extLst>
                <a:ext uri="{FF2B5EF4-FFF2-40B4-BE49-F238E27FC236}">
                  <a16:creationId xmlns:a16="http://schemas.microsoft.com/office/drawing/2014/main" id="{ADE0711A-D2C5-7AAD-7475-B8BB71900D77}"/>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4" name="Freeform 7">
              <a:extLst>
                <a:ext uri="{FF2B5EF4-FFF2-40B4-BE49-F238E27FC236}">
                  <a16:creationId xmlns:a16="http://schemas.microsoft.com/office/drawing/2014/main" id="{40E03950-178E-4E97-7609-2E9F9D4F2B8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4" name="Slide Number Placeholder 3">
            <a:extLst>
              <a:ext uri="{FF2B5EF4-FFF2-40B4-BE49-F238E27FC236}">
                <a16:creationId xmlns:a16="http://schemas.microsoft.com/office/drawing/2014/main" id="{EE9ED50D-2FDC-1BE0-279D-C2F071AA1DC7}"/>
              </a:ext>
              <a:ext uri="{C183D7F6-B498-43B3-948B-1728B52AA6E4}">
                <adec:decorative xmlns:adec="http://schemas.microsoft.com/office/drawing/2017/decorative" val="0"/>
              </a:ext>
            </a:extLst>
          </p:cNvPr>
          <p:cNvSpPr>
            <a:spLocks noGrp="1"/>
          </p:cNvSpPr>
          <p:nvPr>
            <p:ph type="sldNum" sz="quarter" idx="11"/>
          </p:nvPr>
        </p:nvSpPr>
        <p:spPr/>
        <p:txBody>
          <a:bodyPr/>
          <a:lstStyle>
            <a:lvl1pPr>
              <a:defRPr>
                <a:solidFill>
                  <a:schemeClr val="bg1"/>
                </a:solidFill>
              </a:defRPr>
            </a:lvl1p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D03BB424-BD0C-D9E2-FA15-B264D66DCBDF}"/>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70576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placeholders alter in their positioning, reset the slide (location below), or right-click the layout thumbnail shown in the left-hand panel and select ‘reset slide’.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3" name="Reset Image Tip">
            <a:extLst>
              <a:ext uri="{FF2B5EF4-FFF2-40B4-BE49-F238E27FC236}">
                <a16:creationId xmlns:a16="http://schemas.microsoft.com/office/drawing/2014/main" id="{FD956DC5-1CE2-FB84-21A5-1B230536D2D1}"/>
              </a:ext>
              <a:ext uri="{C183D7F6-B498-43B3-948B-1728B52AA6E4}">
                <adec:decorative xmlns:adec="http://schemas.microsoft.com/office/drawing/2017/decorative" val="1"/>
              </a:ext>
            </a:extLst>
          </p:cNvPr>
          <p:cNvSpPr>
            <a:spLocks noGrp="1"/>
          </p:cNvSpPr>
          <p:nvPr>
            <p:ph type="body" sz="quarter" idx="39" hasCustomPrompt="1"/>
          </p:nvPr>
        </p:nvSpPr>
        <p:spPr>
          <a:xfrm>
            <a:off x="-2481944" y="4838780"/>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409147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tmplLst>
          <p:tmpl>
            <p:tnLst>
              <p:par>
                <p:cTn presetID="2" presetClass="entr" presetSubtype="4" decel="5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amp; Image, Orange">
    <p:spTree>
      <p:nvGrpSpPr>
        <p:cNvPr id="1" name=""/>
        <p:cNvGrpSpPr/>
        <p:nvPr/>
      </p:nvGrpSpPr>
      <p:grpSpPr>
        <a:xfrm>
          <a:off x="0" y="0"/>
          <a:ext cx="0" cy="0"/>
          <a:chOff x="0" y="0"/>
          <a:chExt cx="0" cy="0"/>
        </a:xfrm>
      </p:grpSpPr>
      <p:sp>
        <p:nvSpPr>
          <p:cNvPr id="5" name="Violet Shape">
            <a:extLst>
              <a:ext uri="{FF2B5EF4-FFF2-40B4-BE49-F238E27FC236}">
                <a16:creationId xmlns:a16="http://schemas.microsoft.com/office/drawing/2014/main" id="{A6B4DE34-BC11-7715-4F51-C1AB25C70868}"/>
              </a:ext>
              <a:ext uri="{C183D7F6-B498-43B3-948B-1728B52AA6E4}">
                <adec:decorative xmlns:adec="http://schemas.microsoft.com/office/drawing/2017/decorative" val="1"/>
              </a:ext>
            </a:extLst>
          </p:cNvPr>
          <p:cNvSpPr/>
          <p:nvPr userDrawn="1"/>
        </p:nvSpPr>
        <p:spPr>
          <a:xfrm>
            <a:off x="0" y="0"/>
            <a:ext cx="6096000" cy="6096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1"/>
              </a:solidFill>
              <a:latin typeface="British Council Sans" panose="020B0504020202020204" pitchFamily="34" charset="0"/>
            </a:endParaRPr>
          </a:p>
        </p:txBody>
      </p:sp>
      <p:sp>
        <p:nvSpPr>
          <p:cNvPr id="17" name="Text Placeholder 1">
            <a:extLst>
              <a:ext uri="{FF2B5EF4-FFF2-40B4-BE49-F238E27FC236}">
                <a16:creationId xmlns:a16="http://schemas.microsoft.com/office/drawing/2014/main" id="{C44888BE-2C2D-E620-7FEF-63C7DE5F21DD}"/>
              </a:ext>
            </a:extLst>
          </p:cNvPr>
          <p:cNvSpPr>
            <a:spLocks noGrp="1"/>
          </p:cNvSpPr>
          <p:nvPr>
            <p:ph type="body" sz="quarter" idx="13" hasCustomPrompt="1"/>
          </p:nvPr>
        </p:nvSpPr>
        <p:spPr>
          <a:xfrm>
            <a:off x="762000" y="1452373"/>
            <a:ext cx="3893820" cy="2944368"/>
          </a:xfrm>
        </p:spPr>
        <p:txBody>
          <a:bodyPr/>
          <a:lstStyle>
            <a:lvl1pPr marL="0" indent="0">
              <a:lnSpc>
                <a:spcPct val="100000"/>
              </a:lnSpc>
              <a:buFont typeface="Arial" panose="020B0604020202020204" pitchFamily="34" charset="0"/>
              <a:buNone/>
              <a:defRPr sz="2400">
                <a:solidFill>
                  <a:schemeClr val="tx2"/>
                </a:solidFill>
                <a:latin typeface="+mj-lt"/>
              </a:defRPr>
            </a:lvl1pPr>
            <a:lvl2pPr marL="232200" indent="0">
              <a:lnSpc>
                <a:spcPct val="100000"/>
              </a:lnSpc>
              <a:buClr>
                <a:schemeClr val="bg1"/>
              </a:buClr>
              <a:buNone/>
              <a:defRPr sz="2400">
                <a:solidFill>
                  <a:schemeClr val="bg1"/>
                </a:solidFill>
                <a:latin typeface="+mj-lt"/>
              </a:defRPr>
            </a:lvl2pPr>
            <a:lvl3pPr marL="462600" indent="0">
              <a:lnSpc>
                <a:spcPct val="100000"/>
              </a:lnSpc>
              <a:buClr>
                <a:schemeClr val="accent3"/>
              </a:buClr>
              <a:buNone/>
              <a:defRPr sz="2400">
                <a:solidFill>
                  <a:schemeClr val="bg1"/>
                </a:solidFill>
                <a:latin typeface="+mj-lt"/>
              </a:defRPr>
            </a:lvl3pPr>
            <a:lvl4pPr marL="693000" indent="0">
              <a:lnSpc>
                <a:spcPct val="100000"/>
              </a:lnSpc>
              <a:buClr>
                <a:schemeClr val="bg2"/>
              </a:buClr>
              <a:buNone/>
              <a:defRPr sz="2400">
                <a:solidFill>
                  <a:schemeClr val="bg1"/>
                </a:solidFill>
                <a:latin typeface="+mj-lt"/>
              </a:defRPr>
            </a:lvl4pPr>
            <a:lvl5pPr marL="923400" indent="0">
              <a:lnSpc>
                <a:spcPct val="100000"/>
              </a:lnSpc>
              <a:buNone/>
              <a:defRPr sz="2400">
                <a:solidFill>
                  <a:schemeClr val="bg1"/>
                </a:solidFill>
                <a:latin typeface="+mj-lt"/>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commodo</a:t>
            </a:r>
            <a:r>
              <a:rPr lang="en-GB"/>
              <a:t>.’</a:t>
            </a:r>
          </a:p>
        </p:txBody>
      </p:sp>
      <p:sp>
        <p:nvSpPr>
          <p:cNvPr id="18" name="Text Placeholder 2">
            <a:extLst>
              <a:ext uri="{FF2B5EF4-FFF2-40B4-BE49-F238E27FC236}">
                <a16:creationId xmlns:a16="http://schemas.microsoft.com/office/drawing/2014/main" id="{D4AAB4BA-506E-C815-75E1-14457D03F6D9}"/>
              </a:ext>
            </a:extLst>
          </p:cNvPr>
          <p:cNvSpPr>
            <a:spLocks noGrp="1"/>
          </p:cNvSpPr>
          <p:nvPr>
            <p:ph type="body" sz="quarter" idx="15" hasCustomPrompt="1"/>
          </p:nvPr>
        </p:nvSpPr>
        <p:spPr>
          <a:xfrm>
            <a:off x="762000" y="4946401"/>
            <a:ext cx="3893820" cy="682873"/>
          </a:xfrm>
        </p:spPr>
        <p:txBody>
          <a:bodyPr anchor="t"/>
          <a:lstStyle>
            <a:lvl1pPr marL="0" indent="0" algn="l">
              <a:buFont typeface="Arial" panose="020B0604020202020204" pitchFamily="34" charset="0"/>
              <a:buNone/>
              <a:defRPr sz="14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Forename Surname</a:t>
            </a:r>
            <a:br>
              <a:rPr lang="en-GB"/>
            </a:br>
            <a:r>
              <a:rPr lang="en-GB"/>
              <a:t>Job title</a:t>
            </a:r>
          </a:p>
        </p:txBody>
      </p:sp>
      <p:sp>
        <p:nvSpPr>
          <p:cNvPr id="8" name="Picture Placeholder">
            <a:extLst>
              <a:ext uri="{FF2B5EF4-FFF2-40B4-BE49-F238E27FC236}">
                <a16:creationId xmlns:a16="http://schemas.microsoft.com/office/drawing/2014/main" id="{1CD46DF0-4902-2599-0014-3B6E616B29D9}"/>
              </a:ext>
              <a:ext uri="{C183D7F6-B498-43B3-948B-1728B52AA6E4}">
                <adec:decorative xmlns:adec="http://schemas.microsoft.com/office/drawing/2017/decorative" val="0"/>
              </a:ext>
            </a:extLst>
          </p:cNvPr>
          <p:cNvSpPr>
            <a:spLocks noGrp="1"/>
          </p:cNvSpPr>
          <p:nvPr>
            <p:ph type="pic" sz="quarter" idx="44" hasCustomPrompt="1"/>
          </p:nvPr>
        </p:nvSpPr>
        <p:spPr>
          <a:xfrm>
            <a:off x="4952998" y="762000"/>
            <a:ext cx="7239001" cy="6096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grpSp>
        <p:nvGrpSpPr>
          <p:cNvPr id="10" name="White Super Symbol">
            <a:extLst>
              <a:ext uri="{FF2B5EF4-FFF2-40B4-BE49-F238E27FC236}">
                <a16:creationId xmlns:a16="http://schemas.microsoft.com/office/drawing/2014/main" id="{71C175EC-C9D4-97AA-48C7-F02101312000}"/>
              </a:ext>
              <a:ext uri="{C183D7F6-B498-43B3-948B-1728B52AA6E4}">
                <adec:decorative xmlns:adec="http://schemas.microsoft.com/office/drawing/2017/decorative" val="1"/>
              </a:ext>
            </a:extLst>
          </p:cNvPr>
          <p:cNvGrpSpPr/>
          <p:nvPr userDrawn="1"/>
        </p:nvGrpSpPr>
        <p:grpSpPr>
          <a:xfrm>
            <a:off x="762000" y="764918"/>
            <a:ext cx="381000" cy="378082"/>
            <a:chOff x="762000" y="-1145177"/>
            <a:chExt cx="763046" cy="757201"/>
          </a:xfrm>
          <a:solidFill>
            <a:schemeClr val="bg1"/>
          </a:solidFill>
        </p:grpSpPr>
        <p:sp>
          <p:nvSpPr>
            <p:cNvPr id="11" name="Freeform 4">
              <a:extLst>
                <a:ext uri="{FF2B5EF4-FFF2-40B4-BE49-F238E27FC236}">
                  <a16:creationId xmlns:a16="http://schemas.microsoft.com/office/drawing/2014/main" id="{D41DF1C8-9669-0569-6234-9A32A46FF588}"/>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2" name="Freeform 5">
              <a:extLst>
                <a:ext uri="{FF2B5EF4-FFF2-40B4-BE49-F238E27FC236}">
                  <a16:creationId xmlns:a16="http://schemas.microsoft.com/office/drawing/2014/main" id="{22D95E54-785B-D8FC-5195-12003DBAF59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3" name="Freeform 6">
              <a:extLst>
                <a:ext uri="{FF2B5EF4-FFF2-40B4-BE49-F238E27FC236}">
                  <a16:creationId xmlns:a16="http://schemas.microsoft.com/office/drawing/2014/main" id="{ADE0711A-D2C5-7AAD-7475-B8BB71900D77}"/>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4" name="Freeform 7">
              <a:extLst>
                <a:ext uri="{FF2B5EF4-FFF2-40B4-BE49-F238E27FC236}">
                  <a16:creationId xmlns:a16="http://schemas.microsoft.com/office/drawing/2014/main" id="{40E03950-178E-4E97-7609-2E9F9D4F2B8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9" name="Faded Mid Indigo Shape">
            <a:extLst>
              <a:ext uri="{FF2B5EF4-FFF2-40B4-BE49-F238E27FC236}">
                <a16:creationId xmlns:a16="http://schemas.microsoft.com/office/drawing/2014/main" id="{3403F8F8-048F-102E-3D4D-B1AD8098136B}"/>
              </a:ext>
              <a:ext uri="{C183D7F6-B498-43B3-948B-1728B52AA6E4}">
                <adec:decorative xmlns:adec="http://schemas.microsoft.com/office/drawing/2017/decorative" val="1"/>
              </a:ext>
            </a:extLst>
          </p:cNvPr>
          <p:cNvSpPr>
            <a:spLocks noGrp="1"/>
          </p:cNvSpPr>
          <p:nvPr>
            <p:ph type="body" sz="quarter" idx="32" hasCustomPrompt="1"/>
          </p:nvPr>
        </p:nvSpPr>
        <p:spPr>
          <a:xfrm>
            <a:off x="11430000" y="3810000"/>
            <a:ext cx="762000" cy="3048000"/>
          </a:xfrm>
          <a:solidFill>
            <a:schemeClr val="tx2">
              <a:alpha val="9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EE9ED50D-2FDC-1BE0-279D-C2F071AA1DC7}"/>
              </a:ext>
              <a:ext uri="{C183D7F6-B498-43B3-948B-1728B52AA6E4}">
                <adec:decorative xmlns:adec="http://schemas.microsoft.com/office/drawing/2017/decorative" val="0"/>
              </a:ext>
            </a:extLst>
          </p:cNvPr>
          <p:cNvSpPr>
            <a:spLocks noGrp="1"/>
          </p:cNvSpPr>
          <p:nvPr>
            <p:ph type="sldNum" sz="quarter" idx="11"/>
          </p:nvPr>
        </p:nvSpPr>
        <p:spPr/>
        <p:txBody>
          <a:bodyPr/>
          <a:lstStyle>
            <a:lvl1pPr>
              <a:defRPr>
                <a:solidFill>
                  <a:schemeClr val="bg1"/>
                </a:solidFill>
              </a:defRPr>
            </a:lvl1pPr>
          </a:lstStyle>
          <a:p>
            <a:fld id="{404B1218-BB7C-4D4B-89FE-7BFB8A3F413B}" type="slidenum">
              <a:rPr lang="en-GB" smtClean="0"/>
              <a:pPr/>
              <a:t>‹#›</a:t>
            </a:fld>
            <a:endParaRPr lang="en-GB"/>
          </a:p>
        </p:txBody>
      </p:sp>
      <p:sp>
        <p:nvSpPr>
          <p:cNvPr id="2" name="Template Tip">
            <a:extLst>
              <a:ext uri="{FF2B5EF4-FFF2-40B4-BE49-F238E27FC236}">
                <a16:creationId xmlns:a16="http://schemas.microsoft.com/office/drawing/2014/main" id="{464316D3-6B10-0B89-5F70-BE053852CD99}"/>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70576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placeholders alter in their positioning, reset the slide (location below), or right-click the layout thumbnail shown in the left-hand panel and select ‘reset slide’.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6" name="Reset Image Tip">
            <a:extLst>
              <a:ext uri="{FF2B5EF4-FFF2-40B4-BE49-F238E27FC236}">
                <a16:creationId xmlns:a16="http://schemas.microsoft.com/office/drawing/2014/main" id="{E4DFF8C8-21ED-8D53-4813-F3441BC36A0E}"/>
              </a:ext>
              <a:ext uri="{C183D7F6-B498-43B3-948B-1728B52AA6E4}">
                <adec:decorative xmlns:adec="http://schemas.microsoft.com/office/drawing/2017/decorative" val="1"/>
              </a:ext>
            </a:extLst>
          </p:cNvPr>
          <p:cNvSpPr>
            <a:spLocks noGrp="1"/>
          </p:cNvSpPr>
          <p:nvPr>
            <p:ph type="body" sz="quarter" idx="39" hasCustomPrompt="1"/>
          </p:nvPr>
        </p:nvSpPr>
        <p:spPr>
          <a:xfrm>
            <a:off x="-2481944" y="4838780"/>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269743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1000" fill="hold"/>
                                        <p:tgtEl>
                                          <p:spTgt spid="9"/>
                                        </p:tgtEl>
                                        <p:attrNameLst>
                                          <p:attrName>ppt_x</p:attrName>
                                        </p:attrNameLst>
                                      </p:cBhvr>
                                      <p:tavLst>
                                        <p:tav tm="0">
                                          <p:val>
                                            <p:strVal val="#ppt_x"/>
                                          </p:val>
                                        </p:tav>
                                        <p:tav tm="100000">
                                          <p:val>
                                            <p:strVal val="#ppt_x"/>
                                          </p:val>
                                        </p:tav>
                                      </p:tavLst>
                                    </p:anim>
                                    <p:anim calcmode="lin" valueType="num">
                                      <p:cBhvr additive="base">
                                        <p:cTn id="12" dur="10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tmplLst>
          <p:tmpl>
            <p:tnLst>
              <p:par>
                <p:cTn presetID="2" presetClass="entr" presetSubtype="4" decel="5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1000" fill="hold"/>
                        <p:tgtEl>
                          <p:spTgt spid="9"/>
                        </p:tgtEl>
                        <p:attrNameLst>
                          <p:attrName>ppt_x</p:attrName>
                        </p:attrNameLst>
                      </p:cBhvr>
                      <p:tavLst>
                        <p:tav tm="0">
                          <p:val>
                            <p:strVal val="#ppt_x"/>
                          </p:val>
                        </p:tav>
                        <p:tav tm="100000">
                          <p:val>
                            <p:strVal val="#ppt_x"/>
                          </p:val>
                        </p:tav>
                      </p:tavLst>
                    </p:anim>
                    <p:anim calcmode="lin" valueType="num">
                      <p:cBhvr additive="base">
                        <p:cTn dur="1000" fill="hold"/>
                        <p:tgtEl>
                          <p:spTgt spid="9"/>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 Aqua">
    <p:spTree>
      <p:nvGrpSpPr>
        <p:cNvPr id="1" name=""/>
        <p:cNvGrpSpPr/>
        <p:nvPr/>
      </p:nvGrpSpPr>
      <p:grpSpPr>
        <a:xfrm>
          <a:off x="0" y="0"/>
          <a:ext cx="0" cy="0"/>
          <a:chOff x="0" y="0"/>
          <a:chExt cx="0" cy="0"/>
        </a:xfrm>
      </p:grpSpPr>
      <p:sp>
        <p:nvSpPr>
          <p:cNvPr id="8" name="Aqua Shape">
            <a:extLst>
              <a:ext uri="{FF2B5EF4-FFF2-40B4-BE49-F238E27FC236}">
                <a16:creationId xmlns:a16="http://schemas.microsoft.com/office/drawing/2014/main" id="{A1E5D1D9-A828-DFF5-16DB-07F015C04B26}"/>
              </a:ext>
              <a:ext uri="{C183D7F6-B498-43B3-948B-1728B52AA6E4}">
                <adec:decorative xmlns:adec="http://schemas.microsoft.com/office/drawing/2017/decorative" val="1"/>
              </a:ext>
            </a:extLst>
          </p:cNvPr>
          <p:cNvSpPr/>
          <p:nvPr userDrawn="1"/>
        </p:nvSpPr>
        <p:spPr>
          <a:xfrm>
            <a:off x="381000" y="0"/>
            <a:ext cx="11811000" cy="6476998"/>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1">
            <a:extLst>
              <a:ext uri="{FF2B5EF4-FFF2-40B4-BE49-F238E27FC236}">
                <a16:creationId xmlns:a16="http://schemas.microsoft.com/office/drawing/2014/main" id="{ED5BD966-158C-F407-39D7-FE41DDABD996}"/>
              </a:ext>
            </a:extLst>
          </p:cNvPr>
          <p:cNvSpPr>
            <a:spLocks noGrp="1"/>
          </p:cNvSpPr>
          <p:nvPr>
            <p:ph type="body" sz="quarter" idx="13" hasCustomPrompt="1"/>
          </p:nvPr>
        </p:nvSpPr>
        <p:spPr>
          <a:xfrm>
            <a:off x="1154621" y="1834396"/>
            <a:ext cx="7089332" cy="2944368"/>
          </a:xfrm>
        </p:spPr>
        <p:txBody>
          <a:bodyPr/>
          <a:lstStyle>
            <a:lvl1pPr marL="0" indent="0">
              <a:lnSpc>
                <a:spcPct val="100000"/>
              </a:lnSpc>
              <a:buFont typeface="Arial" panose="020B0604020202020204" pitchFamily="34" charset="0"/>
              <a:buNone/>
              <a:defRPr sz="3200">
                <a:solidFill>
                  <a:schemeClr val="tx2"/>
                </a:solidFill>
                <a:latin typeface="+mj-lt"/>
              </a:defRPr>
            </a:lvl1pPr>
            <a:lvl2pPr marL="232200" indent="0">
              <a:lnSpc>
                <a:spcPct val="100000"/>
              </a:lnSpc>
              <a:buClr>
                <a:schemeClr val="bg1"/>
              </a:buClr>
              <a:buNone/>
              <a:defRPr sz="2400">
                <a:solidFill>
                  <a:schemeClr val="bg1"/>
                </a:solidFill>
                <a:latin typeface="+mj-lt"/>
              </a:defRPr>
            </a:lvl2pPr>
            <a:lvl3pPr marL="462600" indent="0">
              <a:lnSpc>
                <a:spcPct val="100000"/>
              </a:lnSpc>
              <a:buClr>
                <a:schemeClr val="accent3"/>
              </a:buClr>
              <a:buNone/>
              <a:defRPr sz="2400">
                <a:solidFill>
                  <a:schemeClr val="bg1"/>
                </a:solidFill>
                <a:latin typeface="+mj-lt"/>
              </a:defRPr>
            </a:lvl3pPr>
            <a:lvl4pPr marL="693000" indent="0">
              <a:lnSpc>
                <a:spcPct val="100000"/>
              </a:lnSpc>
              <a:buClr>
                <a:schemeClr val="bg2"/>
              </a:buClr>
              <a:buNone/>
              <a:defRPr sz="2400">
                <a:solidFill>
                  <a:schemeClr val="bg1"/>
                </a:solidFill>
                <a:latin typeface="+mj-lt"/>
              </a:defRPr>
            </a:lvl4pPr>
            <a:lvl5pPr marL="923400" indent="0">
              <a:lnSpc>
                <a:spcPct val="100000"/>
              </a:lnSpc>
              <a:buNone/>
              <a:defRPr sz="2400">
                <a:solidFill>
                  <a:schemeClr val="bg1"/>
                </a:solidFill>
                <a:latin typeface="+mj-lt"/>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a:t>
            </a:r>
          </a:p>
        </p:txBody>
      </p:sp>
      <p:sp>
        <p:nvSpPr>
          <p:cNvPr id="22" name="Text Placeholder 2">
            <a:extLst>
              <a:ext uri="{FF2B5EF4-FFF2-40B4-BE49-F238E27FC236}">
                <a16:creationId xmlns:a16="http://schemas.microsoft.com/office/drawing/2014/main" id="{F7A01299-BD73-52F6-8619-D03691B696BB}"/>
              </a:ext>
            </a:extLst>
          </p:cNvPr>
          <p:cNvSpPr>
            <a:spLocks noGrp="1"/>
          </p:cNvSpPr>
          <p:nvPr>
            <p:ph type="body" sz="quarter" idx="15" hasCustomPrompt="1"/>
          </p:nvPr>
        </p:nvSpPr>
        <p:spPr>
          <a:xfrm>
            <a:off x="1154621" y="5076018"/>
            <a:ext cx="3893820" cy="682873"/>
          </a:xfrm>
        </p:spPr>
        <p:txBody>
          <a:bodyPr anchor="t"/>
          <a:lstStyle>
            <a:lvl1pPr marL="0" indent="0" algn="l">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Forename Surname</a:t>
            </a:r>
            <a:br>
              <a:rPr lang="en-GB"/>
            </a:br>
            <a:r>
              <a:rPr lang="en-GB"/>
              <a:t>Job title</a:t>
            </a:r>
          </a:p>
        </p:txBody>
      </p:sp>
      <p:grpSp>
        <p:nvGrpSpPr>
          <p:cNvPr id="9" name="Faded Super Symbol">
            <a:extLst>
              <a:ext uri="{FF2B5EF4-FFF2-40B4-BE49-F238E27FC236}">
                <a16:creationId xmlns:a16="http://schemas.microsoft.com/office/drawing/2014/main" id="{7002D2DC-A075-3E21-CC9B-E9B9EF0368EA}"/>
              </a:ext>
              <a:ext uri="{C183D7F6-B498-43B3-948B-1728B52AA6E4}">
                <adec:decorative xmlns:adec="http://schemas.microsoft.com/office/drawing/2017/decorative" val="1"/>
              </a:ext>
            </a:extLst>
          </p:cNvPr>
          <p:cNvGrpSpPr/>
          <p:nvPr userDrawn="1"/>
        </p:nvGrpSpPr>
        <p:grpSpPr>
          <a:xfrm>
            <a:off x="6091669" y="-644577"/>
            <a:ext cx="6792609" cy="6740577"/>
            <a:chOff x="762000" y="-1145177"/>
            <a:chExt cx="763046" cy="757201"/>
          </a:xfrm>
          <a:solidFill>
            <a:schemeClr val="tx1">
              <a:alpha val="5000"/>
            </a:schemeClr>
          </a:solidFill>
        </p:grpSpPr>
        <p:sp>
          <p:nvSpPr>
            <p:cNvPr id="10" name="Freeform 26">
              <a:extLst>
                <a:ext uri="{FF2B5EF4-FFF2-40B4-BE49-F238E27FC236}">
                  <a16:creationId xmlns:a16="http://schemas.microsoft.com/office/drawing/2014/main" id="{D71C0CBA-D623-2CAC-7F9F-AB59EACE87BE}"/>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1" name="Freeform 27">
              <a:extLst>
                <a:ext uri="{FF2B5EF4-FFF2-40B4-BE49-F238E27FC236}">
                  <a16:creationId xmlns:a16="http://schemas.microsoft.com/office/drawing/2014/main" id="{09EB5101-0E70-88D0-5E0B-2A594E0BDF5A}"/>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2" name="Freeform 28">
              <a:extLst>
                <a:ext uri="{FF2B5EF4-FFF2-40B4-BE49-F238E27FC236}">
                  <a16:creationId xmlns:a16="http://schemas.microsoft.com/office/drawing/2014/main" id="{ADE83422-D822-5817-EDAD-3859A2D73F75}"/>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3" name="Freeform 29">
              <a:extLst>
                <a:ext uri="{FF2B5EF4-FFF2-40B4-BE49-F238E27FC236}">
                  <a16:creationId xmlns:a16="http://schemas.microsoft.com/office/drawing/2014/main" id="{1AD7CE6C-B8BF-6799-12F5-9ED6D290D290}"/>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grpSp>
        <p:nvGrpSpPr>
          <p:cNvPr id="16" name="Indigo Super Symbol">
            <a:extLst>
              <a:ext uri="{FF2B5EF4-FFF2-40B4-BE49-F238E27FC236}">
                <a16:creationId xmlns:a16="http://schemas.microsoft.com/office/drawing/2014/main" id="{3876C489-5CD5-F490-07B0-9BA8C57B6615}"/>
              </a:ext>
              <a:ext uri="{C183D7F6-B498-43B3-948B-1728B52AA6E4}">
                <adec:decorative xmlns:adec="http://schemas.microsoft.com/office/drawing/2017/decorative" val="1"/>
              </a:ext>
            </a:extLst>
          </p:cNvPr>
          <p:cNvGrpSpPr/>
          <p:nvPr userDrawn="1"/>
        </p:nvGrpSpPr>
        <p:grpSpPr>
          <a:xfrm>
            <a:off x="1143000" y="1143001"/>
            <a:ext cx="381000" cy="378082"/>
            <a:chOff x="762000" y="-1145177"/>
            <a:chExt cx="763046" cy="757201"/>
          </a:xfrm>
          <a:solidFill>
            <a:schemeClr val="tx1"/>
          </a:solidFill>
        </p:grpSpPr>
        <p:sp>
          <p:nvSpPr>
            <p:cNvPr id="17" name="Freeform 4">
              <a:extLst>
                <a:ext uri="{FF2B5EF4-FFF2-40B4-BE49-F238E27FC236}">
                  <a16:creationId xmlns:a16="http://schemas.microsoft.com/office/drawing/2014/main" id="{D6739123-5672-C11B-49D9-C7888E55A97B}"/>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8" name="Freeform 5">
              <a:extLst>
                <a:ext uri="{FF2B5EF4-FFF2-40B4-BE49-F238E27FC236}">
                  <a16:creationId xmlns:a16="http://schemas.microsoft.com/office/drawing/2014/main" id="{CD2AC70C-098F-56EA-7DAD-BE89642722D7}"/>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9" name="Freeform 6">
              <a:extLst>
                <a:ext uri="{FF2B5EF4-FFF2-40B4-BE49-F238E27FC236}">
                  <a16:creationId xmlns:a16="http://schemas.microsoft.com/office/drawing/2014/main" id="{076D2256-FF69-E48C-1314-2AA2A3853AF8}"/>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20" name="Freeform 7">
              <a:extLst>
                <a:ext uri="{FF2B5EF4-FFF2-40B4-BE49-F238E27FC236}">
                  <a16:creationId xmlns:a16="http://schemas.microsoft.com/office/drawing/2014/main" id="{5CD2DBBE-AC13-4D1C-28D8-E6634BAF4363}"/>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4" name="Slide Number Placeholder 3">
            <a:extLst>
              <a:ext uri="{FF2B5EF4-FFF2-40B4-BE49-F238E27FC236}">
                <a16:creationId xmlns:a16="http://schemas.microsoft.com/office/drawing/2014/main" id="{64FA1552-0333-9733-CF28-D0DDA4C92BC5}"/>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117040193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 Pink">
    <p:spTree>
      <p:nvGrpSpPr>
        <p:cNvPr id="1" name=""/>
        <p:cNvGrpSpPr/>
        <p:nvPr/>
      </p:nvGrpSpPr>
      <p:grpSpPr>
        <a:xfrm>
          <a:off x="0" y="0"/>
          <a:ext cx="0" cy="0"/>
          <a:chOff x="0" y="0"/>
          <a:chExt cx="0" cy="0"/>
        </a:xfrm>
      </p:grpSpPr>
      <p:sp>
        <p:nvSpPr>
          <p:cNvPr id="8" name="Pink Shape">
            <a:extLst>
              <a:ext uri="{FF2B5EF4-FFF2-40B4-BE49-F238E27FC236}">
                <a16:creationId xmlns:a16="http://schemas.microsoft.com/office/drawing/2014/main" id="{A1E5D1D9-A828-DFF5-16DB-07F015C04B26}"/>
              </a:ext>
              <a:ext uri="{C183D7F6-B498-43B3-948B-1728B52AA6E4}">
                <adec:decorative xmlns:adec="http://schemas.microsoft.com/office/drawing/2017/decorative" val="1"/>
              </a:ext>
            </a:extLst>
          </p:cNvPr>
          <p:cNvSpPr/>
          <p:nvPr userDrawn="1"/>
        </p:nvSpPr>
        <p:spPr>
          <a:xfrm>
            <a:off x="381000" y="0"/>
            <a:ext cx="11811000" cy="6476998"/>
          </a:xfrm>
          <a:prstGeom prst="rect">
            <a:avLst/>
          </a:prstGeom>
          <a:solidFill>
            <a:srgbClr val="F9C0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 Placeholder 1">
            <a:extLst>
              <a:ext uri="{FF2B5EF4-FFF2-40B4-BE49-F238E27FC236}">
                <a16:creationId xmlns:a16="http://schemas.microsoft.com/office/drawing/2014/main" id="{ED5BD966-158C-F407-39D7-FE41DDABD996}"/>
              </a:ext>
            </a:extLst>
          </p:cNvPr>
          <p:cNvSpPr>
            <a:spLocks noGrp="1"/>
          </p:cNvSpPr>
          <p:nvPr>
            <p:ph type="body" sz="quarter" idx="13" hasCustomPrompt="1"/>
          </p:nvPr>
        </p:nvSpPr>
        <p:spPr>
          <a:xfrm>
            <a:off x="1154621" y="1834396"/>
            <a:ext cx="7089332" cy="2944368"/>
          </a:xfrm>
        </p:spPr>
        <p:txBody>
          <a:bodyPr/>
          <a:lstStyle>
            <a:lvl1pPr marL="0" indent="0">
              <a:lnSpc>
                <a:spcPct val="100000"/>
              </a:lnSpc>
              <a:buFont typeface="Arial" panose="020B0604020202020204" pitchFamily="34" charset="0"/>
              <a:buNone/>
              <a:defRPr sz="3200">
                <a:solidFill>
                  <a:schemeClr val="tx2"/>
                </a:solidFill>
                <a:latin typeface="+mj-lt"/>
              </a:defRPr>
            </a:lvl1pPr>
            <a:lvl2pPr marL="232200" indent="0">
              <a:lnSpc>
                <a:spcPct val="100000"/>
              </a:lnSpc>
              <a:buClr>
                <a:schemeClr val="bg1"/>
              </a:buClr>
              <a:buNone/>
              <a:defRPr sz="2400">
                <a:solidFill>
                  <a:schemeClr val="bg1"/>
                </a:solidFill>
                <a:latin typeface="+mj-lt"/>
              </a:defRPr>
            </a:lvl2pPr>
            <a:lvl3pPr marL="462600" indent="0">
              <a:lnSpc>
                <a:spcPct val="100000"/>
              </a:lnSpc>
              <a:buClr>
                <a:schemeClr val="accent3"/>
              </a:buClr>
              <a:buNone/>
              <a:defRPr sz="2400">
                <a:solidFill>
                  <a:schemeClr val="bg1"/>
                </a:solidFill>
                <a:latin typeface="+mj-lt"/>
              </a:defRPr>
            </a:lvl3pPr>
            <a:lvl4pPr marL="693000" indent="0">
              <a:lnSpc>
                <a:spcPct val="100000"/>
              </a:lnSpc>
              <a:buClr>
                <a:schemeClr val="bg2"/>
              </a:buClr>
              <a:buNone/>
              <a:defRPr sz="2400">
                <a:solidFill>
                  <a:schemeClr val="bg1"/>
                </a:solidFill>
                <a:latin typeface="+mj-lt"/>
              </a:defRPr>
            </a:lvl4pPr>
            <a:lvl5pPr marL="923400" indent="0">
              <a:lnSpc>
                <a:spcPct val="100000"/>
              </a:lnSpc>
              <a:buNone/>
              <a:defRPr sz="2400">
                <a:solidFill>
                  <a:schemeClr val="bg1"/>
                </a:solidFill>
                <a:latin typeface="+mj-lt"/>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a:t>
            </a:r>
          </a:p>
        </p:txBody>
      </p:sp>
      <p:sp>
        <p:nvSpPr>
          <p:cNvPr id="22" name="Text Placeholder 2">
            <a:extLst>
              <a:ext uri="{FF2B5EF4-FFF2-40B4-BE49-F238E27FC236}">
                <a16:creationId xmlns:a16="http://schemas.microsoft.com/office/drawing/2014/main" id="{F7A01299-BD73-52F6-8619-D03691B696BB}"/>
              </a:ext>
            </a:extLst>
          </p:cNvPr>
          <p:cNvSpPr>
            <a:spLocks noGrp="1"/>
          </p:cNvSpPr>
          <p:nvPr>
            <p:ph type="body" sz="quarter" idx="15" hasCustomPrompt="1"/>
          </p:nvPr>
        </p:nvSpPr>
        <p:spPr>
          <a:xfrm>
            <a:off x="1154621" y="5076018"/>
            <a:ext cx="3893820" cy="682873"/>
          </a:xfrm>
        </p:spPr>
        <p:txBody>
          <a:bodyPr anchor="t"/>
          <a:lstStyle>
            <a:lvl1pPr marL="0" indent="0" algn="l">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Forename Surname</a:t>
            </a:r>
            <a:br>
              <a:rPr lang="en-GB"/>
            </a:br>
            <a:r>
              <a:rPr lang="en-GB"/>
              <a:t>Job title</a:t>
            </a:r>
          </a:p>
        </p:txBody>
      </p:sp>
      <p:grpSp>
        <p:nvGrpSpPr>
          <p:cNvPr id="16" name="Indigo Super Symbol">
            <a:extLst>
              <a:ext uri="{FF2B5EF4-FFF2-40B4-BE49-F238E27FC236}">
                <a16:creationId xmlns:a16="http://schemas.microsoft.com/office/drawing/2014/main" id="{3876C489-5CD5-F490-07B0-9BA8C57B6615}"/>
              </a:ext>
              <a:ext uri="{C183D7F6-B498-43B3-948B-1728B52AA6E4}">
                <adec:decorative xmlns:adec="http://schemas.microsoft.com/office/drawing/2017/decorative" val="1"/>
              </a:ext>
            </a:extLst>
          </p:cNvPr>
          <p:cNvGrpSpPr/>
          <p:nvPr userDrawn="1"/>
        </p:nvGrpSpPr>
        <p:grpSpPr>
          <a:xfrm>
            <a:off x="1143000" y="1143001"/>
            <a:ext cx="381000" cy="378082"/>
            <a:chOff x="762000" y="-1145177"/>
            <a:chExt cx="763046" cy="757201"/>
          </a:xfrm>
          <a:solidFill>
            <a:schemeClr val="tx1"/>
          </a:solidFill>
        </p:grpSpPr>
        <p:sp>
          <p:nvSpPr>
            <p:cNvPr id="17" name="Freeform 4">
              <a:extLst>
                <a:ext uri="{FF2B5EF4-FFF2-40B4-BE49-F238E27FC236}">
                  <a16:creationId xmlns:a16="http://schemas.microsoft.com/office/drawing/2014/main" id="{D6739123-5672-C11B-49D9-C7888E55A97B}"/>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8" name="Freeform 5">
              <a:extLst>
                <a:ext uri="{FF2B5EF4-FFF2-40B4-BE49-F238E27FC236}">
                  <a16:creationId xmlns:a16="http://schemas.microsoft.com/office/drawing/2014/main" id="{CD2AC70C-098F-56EA-7DAD-BE89642722D7}"/>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9" name="Freeform 6">
              <a:extLst>
                <a:ext uri="{FF2B5EF4-FFF2-40B4-BE49-F238E27FC236}">
                  <a16:creationId xmlns:a16="http://schemas.microsoft.com/office/drawing/2014/main" id="{076D2256-FF69-E48C-1314-2AA2A3853AF8}"/>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20" name="Freeform 7">
              <a:extLst>
                <a:ext uri="{FF2B5EF4-FFF2-40B4-BE49-F238E27FC236}">
                  <a16:creationId xmlns:a16="http://schemas.microsoft.com/office/drawing/2014/main" id="{5CD2DBBE-AC13-4D1C-28D8-E6634BAF4363}"/>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grpSp>
        <p:nvGrpSpPr>
          <p:cNvPr id="2" name="Faded Super Symbol">
            <a:extLst>
              <a:ext uri="{FF2B5EF4-FFF2-40B4-BE49-F238E27FC236}">
                <a16:creationId xmlns:a16="http://schemas.microsoft.com/office/drawing/2014/main" id="{C382623E-91F9-B868-4308-F2D45BE8C3EA}"/>
              </a:ext>
              <a:ext uri="{C183D7F6-B498-43B3-948B-1728B52AA6E4}">
                <adec:decorative xmlns:adec="http://schemas.microsoft.com/office/drawing/2017/decorative" val="1"/>
              </a:ext>
            </a:extLst>
          </p:cNvPr>
          <p:cNvGrpSpPr/>
          <p:nvPr userDrawn="1"/>
        </p:nvGrpSpPr>
        <p:grpSpPr>
          <a:xfrm>
            <a:off x="6091669" y="-644577"/>
            <a:ext cx="6792609" cy="6740577"/>
            <a:chOff x="762000" y="-1145177"/>
            <a:chExt cx="763046" cy="757201"/>
          </a:xfrm>
          <a:solidFill>
            <a:schemeClr val="tx1">
              <a:alpha val="5000"/>
            </a:schemeClr>
          </a:solidFill>
        </p:grpSpPr>
        <p:sp>
          <p:nvSpPr>
            <p:cNvPr id="5" name="Freeform 26">
              <a:extLst>
                <a:ext uri="{FF2B5EF4-FFF2-40B4-BE49-F238E27FC236}">
                  <a16:creationId xmlns:a16="http://schemas.microsoft.com/office/drawing/2014/main" id="{C10A5B0F-E576-1820-BC7F-6480B0E5454C}"/>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6" name="Freeform 27">
              <a:extLst>
                <a:ext uri="{FF2B5EF4-FFF2-40B4-BE49-F238E27FC236}">
                  <a16:creationId xmlns:a16="http://schemas.microsoft.com/office/drawing/2014/main" id="{DD34A6E4-FED3-88FE-9FBF-FE66C6B927D3}"/>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7" name="Freeform 28">
              <a:extLst>
                <a:ext uri="{FF2B5EF4-FFF2-40B4-BE49-F238E27FC236}">
                  <a16:creationId xmlns:a16="http://schemas.microsoft.com/office/drawing/2014/main" id="{2116C7BE-33D1-9F56-BF7E-D05D0B4F034B}"/>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4" name="Freeform 29">
              <a:extLst>
                <a:ext uri="{FF2B5EF4-FFF2-40B4-BE49-F238E27FC236}">
                  <a16:creationId xmlns:a16="http://schemas.microsoft.com/office/drawing/2014/main" id="{5A8E53E9-1991-2DB7-2567-CF78C1106A30}"/>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4" name="Slide Number Placeholder 3">
            <a:extLst>
              <a:ext uri="{FF2B5EF4-FFF2-40B4-BE49-F238E27FC236}">
                <a16:creationId xmlns:a16="http://schemas.microsoft.com/office/drawing/2014/main" id="{64FA1552-0333-9733-CF28-D0DDA4C92BC5}"/>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367424746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ase Study with Stats &amp; Feature">
    <p:spTree>
      <p:nvGrpSpPr>
        <p:cNvPr id="1" name=""/>
        <p:cNvGrpSpPr/>
        <p:nvPr/>
      </p:nvGrpSpPr>
      <p:grpSpPr>
        <a:xfrm>
          <a:off x="0" y="0"/>
          <a:ext cx="0" cy="0"/>
          <a:chOff x="0" y="0"/>
          <a:chExt cx="0" cy="0"/>
        </a:xfrm>
      </p:grpSpPr>
      <p:sp>
        <p:nvSpPr>
          <p:cNvPr id="7" name="Violet Shape 1">
            <a:extLst>
              <a:ext uri="{FF2B5EF4-FFF2-40B4-BE49-F238E27FC236}">
                <a16:creationId xmlns:a16="http://schemas.microsoft.com/office/drawing/2014/main" id="{A6385142-4310-A530-92C0-D1C66CD9FD53}"/>
              </a:ext>
              <a:ext uri="{C183D7F6-B498-43B3-948B-1728B52AA6E4}">
                <adec:decorative xmlns:adec="http://schemas.microsoft.com/office/drawing/2017/decorative" val="1"/>
              </a:ext>
            </a:extLst>
          </p:cNvPr>
          <p:cNvSpPr/>
          <p:nvPr/>
        </p:nvSpPr>
        <p:spPr>
          <a:xfrm>
            <a:off x="5715001" y="4191000"/>
            <a:ext cx="6477000" cy="2667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3"/>
              </a:solidFill>
              <a:latin typeface="British Council Sans" panose="020B0504020202020204" pitchFamily="34" charset="0"/>
            </a:endParaRPr>
          </a:p>
        </p:txBody>
      </p:sp>
      <p:sp>
        <p:nvSpPr>
          <p:cNvPr id="22" name="Mid Indigo Shape">
            <a:extLst>
              <a:ext uri="{FF2B5EF4-FFF2-40B4-BE49-F238E27FC236}">
                <a16:creationId xmlns:a16="http://schemas.microsoft.com/office/drawing/2014/main" id="{254B4B3B-0B0F-6089-0FD8-FDFA21D682C1}"/>
              </a:ext>
              <a:ext uri="{C183D7F6-B498-43B3-948B-1728B52AA6E4}">
                <adec:decorative xmlns:adec="http://schemas.microsoft.com/office/drawing/2017/decorative" val="1"/>
              </a:ext>
            </a:extLst>
          </p:cNvPr>
          <p:cNvSpPr/>
          <p:nvPr userDrawn="1"/>
        </p:nvSpPr>
        <p:spPr>
          <a:xfrm>
            <a:off x="762000" y="0"/>
            <a:ext cx="1904999" cy="1143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61" name="Text Placeholder 16">
            <a:extLst>
              <a:ext uri="{FF2B5EF4-FFF2-40B4-BE49-F238E27FC236}">
                <a16:creationId xmlns:a16="http://schemas.microsoft.com/office/drawing/2014/main" id="{692F4022-BF81-0333-CEC4-5F846CB12B8A}"/>
              </a:ext>
            </a:extLst>
          </p:cNvPr>
          <p:cNvSpPr>
            <a:spLocks noGrp="1"/>
          </p:cNvSpPr>
          <p:nvPr>
            <p:ph type="body" sz="quarter" idx="57" hasCustomPrompt="1"/>
          </p:nvPr>
        </p:nvSpPr>
        <p:spPr>
          <a:xfrm>
            <a:off x="915368" y="294501"/>
            <a:ext cx="1598262" cy="553998"/>
          </a:xfrm>
        </p:spPr>
        <p:txBody>
          <a:bodyPr anchor="ctr"/>
          <a:lstStyle>
            <a:lvl1pPr marL="0" indent="0" algn="ctr">
              <a:buFont typeface="Arial" panose="020B0604020202020204" pitchFamily="34" charset="0"/>
              <a:buNone/>
              <a:defRPr sz="2000">
                <a:solidFill>
                  <a:schemeClr val="bg1"/>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a:t>
            </a:r>
          </a:p>
        </p:txBody>
      </p:sp>
      <p:sp>
        <p:nvSpPr>
          <p:cNvPr id="20" name="Picture Placeholder 1">
            <a:extLst>
              <a:ext uri="{FF2B5EF4-FFF2-40B4-BE49-F238E27FC236}">
                <a16:creationId xmlns:a16="http://schemas.microsoft.com/office/drawing/2014/main" id="{4602013A-1E04-C318-BCE4-6CB383FD325B}"/>
              </a:ext>
              <a:ext uri="{C183D7F6-B498-43B3-948B-1728B52AA6E4}">
                <adec:decorative xmlns:adec="http://schemas.microsoft.com/office/drawing/2017/decorative" val="0"/>
              </a:ext>
            </a:extLst>
          </p:cNvPr>
          <p:cNvSpPr>
            <a:spLocks noGrp="1"/>
          </p:cNvSpPr>
          <p:nvPr>
            <p:ph type="pic" sz="quarter" idx="44" hasCustomPrompt="1"/>
          </p:nvPr>
        </p:nvSpPr>
        <p:spPr>
          <a:xfrm>
            <a:off x="381000" y="381000"/>
            <a:ext cx="5333999" cy="6477000"/>
          </a:xfrm>
          <a:custGeom>
            <a:avLst/>
            <a:gdLst>
              <a:gd name="connsiteX0" fmla="*/ 0 w 5333999"/>
              <a:gd name="connsiteY0" fmla="*/ 0 h 6477000"/>
              <a:gd name="connsiteX1" fmla="*/ 381000 w 5333999"/>
              <a:gd name="connsiteY1" fmla="*/ 0 h 6477000"/>
              <a:gd name="connsiteX2" fmla="*/ 381000 w 5333999"/>
              <a:gd name="connsiteY2" fmla="*/ 762000 h 6477000"/>
              <a:gd name="connsiteX3" fmla="*/ 2285999 w 5333999"/>
              <a:gd name="connsiteY3" fmla="*/ 762000 h 6477000"/>
              <a:gd name="connsiteX4" fmla="*/ 2285999 w 5333999"/>
              <a:gd name="connsiteY4" fmla="*/ 0 h 6477000"/>
              <a:gd name="connsiteX5" fmla="*/ 5333999 w 5333999"/>
              <a:gd name="connsiteY5" fmla="*/ 0 h 6477000"/>
              <a:gd name="connsiteX6" fmla="*/ 5333999 w 5333999"/>
              <a:gd name="connsiteY6" fmla="*/ 4912516 h 6477000"/>
              <a:gd name="connsiteX7" fmla="*/ 4737466 w 5333999"/>
              <a:gd name="connsiteY7" fmla="*/ 4912516 h 6477000"/>
              <a:gd name="connsiteX8" fmla="*/ 4737466 w 5333999"/>
              <a:gd name="connsiteY8" fmla="*/ 6136484 h 6477000"/>
              <a:gd name="connsiteX9" fmla="*/ 5333999 w 5333999"/>
              <a:gd name="connsiteY9" fmla="*/ 6136484 h 6477000"/>
              <a:gd name="connsiteX10" fmla="*/ 5333999 w 5333999"/>
              <a:gd name="connsiteY10" fmla="*/ 6477000 h 6477000"/>
              <a:gd name="connsiteX11" fmla="*/ 0 w 5333999"/>
              <a:gd name="connsiteY11" fmla="*/ 647700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3999" h="6477000">
                <a:moveTo>
                  <a:pt x="0" y="0"/>
                </a:moveTo>
                <a:lnTo>
                  <a:pt x="381000" y="0"/>
                </a:lnTo>
                <a:lnTo>
                  <a:pt x="381000" y="762000"/>
                </a:lnTo>
                <a:lnTo>
                  <a:pt x="2285999" y="762000"/>
                </a:lnTo>
                <a:lnTo>
                  <a:pt x="2285999" y="0"/>
                </a:lnTo>
                <a:lnTo>
                  <a:pt x="5333999" y="0"/>
                </a:lnTo>
                <a:lnTo>
                  <a:pt x="5333999" y="4912516"/>
                </a:lnTo>
                <a:lnTo>
                  <a:pt x="4737466" y="4912516"/>
                </a:lnTo>
                <a:lnTo>
                  <a:pt x="4737466" y="6136484"/>
                </a:lnTo>
                <a:lnTo>
                  <a:pt x="5333999" y="6136484"/>
                </a:lnTo>
                <a:lnTo>
                  <a:pt x="5333999" y="6477000"/>
                </a:lnTo>
                <a:lnTo>
                  <a:pt x="0" y="6477000"/>
                </a:lnTo>
                <a:close/>
              </a:path>
            </a:pathLst>
          </a:custGeom>
          <a:solidFill>
            <a:schemeClr val="bg1">
              <a:lumMod val="85000"/>
            </a:schemeClr>
          </a:solidFill>
        </p:spPr>
        <p:txBody>
          <a:bodyPr wrap="square" lIns="0" tIns="936000">
            <a:noAutofit/>
          </a:bodyPr>
          <a:lstStyle>
            <a:lvl1pPr marL="0" indent="0" algn="ctr">
              <a:buFont typeface="Arial" panose="020B0604020202020204" pitchFamily="34" charset="0"/>
              <a:buNone/>
              <a:defRPr sz="1400"/>
            </a:lvl1pPr>
          </a:lstStyle>
          <a:p>
            <a:r>
              <a:rPr lang="en-GB"/>
              <a:t>Click icon to insert image</a:t>
            </a:r>
          </a:p>
        </p:txBody>
      </p:sp>
      <p:sp>
        <p:nvSpPr>
          <p:cNvPr id="2" name="Title Placeholder 1">
            <a:extLst>
              <a:ext uri="{FF2B5EF4-FFF2-40B4-BE49-F238E27FC236}">
                <a16:creationId xmlns:a16="http://schemas.microsoft.com/office/drawing/2014/main" id="{58F9F613-C31F-C0D8-FDA3-E8F8DAE302CB}"/>
              </a:ext>
            </a:extLst>
          </p:cNvPr>
          <p:cNvSpPr>
            <a:spLocks noGrp="1"/>
          </p:cNvSpPr>
          <p:nvPr>
            <p:ph type="title" hasCustomPrompt="1"/>
          </p:nvPr>
        </p:nvSpPr>
        <p:spPr>
          <a:xfrm>
            <a:off x="6087176" y="460888"/>
            <a:ext cx="5342823" cy="748800"/>
          </a:xfrm>
        </p:spPr>
        <p:txBody>
          <a:bodyPr/>
          <a:lstStyle/>
          <a:p>
            <a:r>
              <a:rPr lang="en-US"/>
              <a:t>Add slide title over one or two lines</a:t>
            </a:r>
            <a:endParaRPr lang="en-GB"/>
          </a:p>
        </p:txBody>
      </p:sp>
      <p:sp>
        <p:nvSpPr>
          <p:cNvPr id="27" name="Text Placeholder 2">
            <a:extLst>
              <a:ext uri="{FF2B5EF4-FFF2-40B4-BE49-F238E27FC236}">
                <a16:creationId xmlns:a16="http://schemas.microsoft.com/office/drawing/2014/main" id="{67F94782-E2ED-93FF-63C7-CF657C0D912B}"/>
              </a:ext>
            </a:extLst>
          </p:cNvPr>
          <p:cNvSpPr>
            <a:spLocks noGrp="1"/>
          </p:cNvSpPr>
          <p:nvPr>
            <p:ph type="body" sz="quarter" idx="13" hasCustomPrompt="1"/>
          </p:nvPr>
        </p:nvSpPr>
        <p:spPr>
          <a:xfrm>
            <a:off x="6087176" y="1479310"/>
            <a:ext cx="5342823" cy="1733344"/>
          </a:xfrm>
        </p:spPr>
        <p:txBody>
          <a:bodyPr/>
          <a:lstStyle>
            <a:lvl1pPr marL="0" indent="0">
              <a:lnSpc>
                <a:spcPct val="100000"/>
              </a:lnSpc>
              <a:buFont typeface="Arial" panose="020B0604020202020204" pitchFamily="34" charset="0"/>
              <a:buNone/>
              <a:defRPr/>
            </a:lvl1pPr>
            <a:lvl2pPr marL="232200" indent="0">
              <a:lnSpc>
                <a:spcPct val="100000"/>
              </a:lnSpc>
              <a:buNone/>
              <a:defRPr/>
            </a:lvl2pPr>
            <a:lvl3pPr marL="462600" indent="0">
              <a:lnSpc>
                <a:spcPct val="100000"/>
              </a:lnSpc>
              <a:buNone/>
              <a:defRPr/>
            </a:lvl3pPr>
            <a:lvl4pPr marL="693000" indent="0">
              <a:lnSpc>
                <a:spcPct val="100000"/>
              </a:lnSpc>
              <a:buNone/>
              <a:defRPr/>
            </a:lvl4pPr>
            <a:lvl5pPr marL="923400" indent="0">
              <a:lnSpc>
                <a:spcPct val="100000"/>
              </a:lnSpc>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a:t>
            </a:r>
          </a:p>
        </p:txBody>
      </p:sp>
      <p:sp>
        <p:nvSpPr>
          <p:cNvPr id="48" name="Indigo Background 1">
            <a:extLst>
              <a:ext uri="{FF2B5EF4-FFF2-40B4-BE49-F238E27FC236}">
                <a16:creationId xmlns:a16="http://schemas.microsoft.com/office/drawing/2014/main" id="{1A3A9AC5-E268-B718-D64D-2186AF0603B8}"/>
              </a:ext>
              <a:ext uri="{C183D7F6-B498-43B3-948B-1728B52AA6E4}">
                <adec:decorative xmlns:adec="http://schemas.microsoft.com/office/drawing/2017/decorative" val="1"/>
              </a:ext>
            </a:extLst>
          </p:cNvPr>
          <p:cNvSpPr>
            <a:spLocks noGrp="1"/>
          </p:cNvSpPr>
          <p:nvPr>
            <p:ph type="body" sz="quarter" idx="43" hasCustomPrompt="1"/>
          </p:nvPr>
        </p:nvSpPr>
        <p:spPr>
          <a:xfrm>
            <a:off x="4278599" y="3429000"/>
            <a:ext cx="1436400" cy="1530505"/>
          </a:xfrm>
          <a:solidFill>
            <a:schemeClr val="tx1"/>
          </a:solidFill>
        </p:spPr>
        <p:txBody>
          <a:bodyPr lIns="0" tIns="252000" anchor="t"/>
          <a:lstStyle>
            <a:lvl1pPr marL="0" indent="0" algn="ctr">
              <a:lnSpc>
                <a:spcPct val="100000"/>
              </a:lnSpc>
              <a:buFont typeface="Arial" panose="020B0604020202020204" pitchFamily="34" charset="0"/>
              <a:buNone/>
              <a:defRPr sz="2000" b="0">
                <a:solidFill>
                  <a:schemeClr val="tx1"/>
                </a:solidFill>
                <a:latin typeface="+mj-lt"/>
              </a:defRPr>
            </a:lvl1pPr>
            <a:lvl2pPr>
              <a:defRPr/>
            </a:lvl2pPr>
            <a:lvl3pPr>
              <a:buClr>
                <a:schemeClr val="bg1"/>
              </a:buClr>
              <a:defRPr/>
            </a:lvl3pPr>
          </a:lstStyle>
          <a:p>
            <a:pPr lvl="0"/>
            <a:r>
              <a:rPr lang="da-DK"/>
              <a:t> </a:t>
            </a:r>
          </a:p>
        </p:txBody>
      </p:sp>
      <p:sp>
        <p:nvSpPr>
          <p:cNvPr id="50" name="Indigo Background 2">
            <a:extLst>
              <a:ext uri="{FF2B5EF4-FFF2-40B4-BE49-F238E27FC236}">
                <a16:creationId xmlns:a16="http://schemas.microsoft.com/office/drawing/2014/main" id="{0F5B3E86-9CB4-55C8-8E22-F10D9E833223}"/>
              </a:ext>
              <a:ext uri="{C183D7F6-B498-43B3-948B-1728B52AA6E4}">
                <adec:decorative xmlns:adec="http://schemas.microsoft.com/office/drawing/2017/decorative" val="1"/>
              </a:ext>
            </a:extLst>
          </p:cNvPr>
          <p:cNvSpPr>
            <a:spLocks noGrp="1"/>
          </p:cNvSpPr>
          <p:nvPr>
            <p:ph type="body" sz="quarter" idx="46" hasCustomPrompt="1"/>
          </p:nvPr>
        </p:nvSpPr>
        <p:spPr>
          <a:xfrm>
            <a:off x="5798169" y="3429000"/>
            <a:ext cx="1436400" cy="1530505"/>
          </a:xfrm>
          <a:solidFill>
            <a:schemeClr val="tx1"/>
          </a:solidFill>
        </p:spPr>
        <p:txBody>
          <a:bodyPr lIns="0" tIns="252000" anchor="t"/>
          <a:lstStyle>
            <a:lvl1pPr marL="0" indent="0" algn="ctr">
              <a:lnSpc>
                <a:spcPct val="100000"/>
              </a:lnSpc>
              <a:buFont typeface="Arial" panose="020B0604020202020204" pitchFamily="34" charset="0"/>
              <a:buNone/>
              <a:defRPr sz="2000" b="0">
                <a:solidFill>
                  <a:schemeClr val="tx1"/>
                </a:solidFill>
                <a:latin typeface="+mj-lt"/>
              </a:defRPr>
            </a:lvl1pPr>
            <a:lvl2pPr>
              <a:defRPr/>
            </a:lvl2pPr>
            <a:lvl3pPr>
              <a:buClr>
                <a:schemeClr val="bg1"/>
              </a:buClr>
              <a:defRPr/>
            </a:lvl3pPr>
          </a:lstStyle>
          <a:p>
            <a:pPr lvl="0"/>
            <a:r>
              <a:rPr lang="da-DK"/>
              <a:t> </a:t>
            </a:r>
          </a:p>
        </p:txBody>
      </p:sp>
      <p:sp>
        <p:nvSpPr>
          <p:cNvPr id="52" name="Indigo Background 3">
            <a:extLst>
              <a:ext uri="{FF2B5EF4-FFF2-40B4-BE49-F238E27FC236}">
                <a16:creationId xmlns:a16="http://schemas.microsoft.com/office/drawing/2014/main" id="{A51B8DC0-FF32-8AF1-1C5E-82C87EC25F48}"/>
              </a:ext>
              <a:ext uri="{C183D7F6-B498-43B3-948B-1728B52AA6E4}">
                <adec:decorative xmlns:adec="http://schemas.microsoft.com/office/drawing/2017/decorative" val="1"/>
              </a:ext>
            </a:extLst>
          </p:cNvPr>
          <p:cNvSpPr>
            <a:spLocks noGrp="1"/>
          </p:cNvSpPr>
          <p:nvPr>
            <p:ph type="body" sz="quarter" idx="48" hasCustomPrompt="1"/>
          </p:nvPr>
        </p:nvSpPr>
        <p:spPr>
          <a:xfrm>
            <a:off x="7323043" y="3429000"/>
            <a:ext cx="1436400" cy="1530505"/>
          </a:xfrm>
          <a:solidFill>
            <a:schemeClr val="tx1"/>
          </a:solidFill>
        </p:spPr>
        <p:txBody>
          <a:bodyPr lIns="0" tIns="252000" anchor="t"/>
          <a:lstStyle>
            <a:lvl1pPr marL="0" indent="0" algn="ctr">
              <a:lnSpc>
                <a:spcPct val="100000"/>
              </a:lnSpc>
              <a:buFont typeface="Arial" panose="020B0604020202020204" pitchFamily="34" charset="0"/>
              <a:buNone/>
              <a:defRPr sz="2000" b="0">
                <a:solidFill>
                  <a:schemeClr val="tx1"/>
                </a:solidFill>
                <a:latin typeface="+mj-lt"/>
              </a:defRPr>
            </a:lvl1pPr>
            <a:lvl2pPr>
              <a:defRPr/>
            </a:lvl2pPr>
            <a:lvl3pPr>
              <a:buClr>
                <a:schemeClr val="bg1"/>
              </a:buClr>
              <a:defRPr/>
            </a:lvl3pPr>
          </a:lstStyle>
          <a:p>
            <a:pPr lvl="0"/>
            <a:r>
              <a:rPr lang="da-DK"/>
              <a:t> </a:t>
            </a:r>
          </a:p>
        </p:txBody>
      </p:sp>
      <p:sp>
        <p:nvSpPr>
          <p:cNvPr id="54" name="Indigo Background 4">
            <a:extLst>
              <a:ext uri="{FF2B5EF4-FFF2-40B4-BE49-F238E27FC236}">
                <a16:creationId xmlns:a16="http://schemas.microsoft.com/office/drawing/2014/main" id="{86AC2EC5-820C-AE36-8EB3-61EE5F60C3C1}"/>
              </a:ext>
              <a:ext uri="{C183D7F6-B498-43B3-948B-1728B52AA6E4}">
                <adec:decorative xmlns:adec="http://schemas.microsoft.com/office/drawing/2017/decorative" val="1"/>
              </a:ext>
            </a:extLst>
          </p:cNvPr>
          <p:cNvSpPr>
            <a:spLocks noGrp="1"/>
          </p:cNvSpPr>
          <p:nvPr>
            <p:ph type="body" sz="quarter" idx="50" hasCustomPrompt="1"/>
          </p:nvPr>
        </p:nvSpPr>
        <p:spPr>
          <a:xfrm>
            <a:off x="8847917" y="3429000"/>
            <a:ext cx="1436400" cy="1530505"/>
          </a:xfrm>
          <a:solidFill>
            <a:schemeClr val="tx1"/>
          </a:solidFill>
        </p:spPr>
        <p:txBody>
          <a:bodyPr lIns="0" tIns="252000" anchor="t"/>
          <a:lstStyle>
            <a:lvl1pPr marL="0" indent="0" algn="ctr">
              <a:lnSpc>
                <a:spcPct val="100000"/>
              </a:lnSpc>
              <a:buFont typeface="Arial" panose="020B0604020202020204" pitchFamily="34" charset="0"/>
              <a:buNone/>
              <a:defRPr sz="2000" b="0">
                <a:solidFill>
                  <a:schemeClr val="tx1"/>
                </a:solidFill>
                <a:latin typeface="+mj-lt"/>
              </a:defRPr>
            </a:lvl1pPr>
            <a:lvl2pPr>
              <a:defRPr/>
            </a:lvl2pPr>
            <a:lvl3pPr>
              <a:buClr>
                <a:schemeClr val="bg1"/>
              </a:buClr>
              <a:defRPr/>
            </a:lvl3pPr>
          </a:lstStyle>
          <a:p>
            <a:pPr lvl="0"/>
            <a:r>
              <a:rPr lang="da-DK"/>
              <a:t> </a:t>
            </a:r>
          </a:p>
        </p:txBody>
      </p:sp>
      <p:sp>
        <p:nvSpPr>
          <p:cNvPr id="55" name="Indigo Background 5">
            <a:extLst>
              <a:ext uri="{FF2B5EF4-FFF2-40B4-BE49-F238E27FC236}">
                <a16:creationId xmlns:a16="http://schemas.microsoft.com/office/drawing/2014/main" id="{7C344020-26C4-AC39-E7E9-3C90B62F0790}"/>
              </a:ext>
              <a:ext uri="{C183D7F6-B498-43B3-948B-1728B52AA6E4}">
                <adec:decorative xmlns:adec="http://schemas.microsoft.com/office/drawing/2017/decorative" val="1"/>
              </a:ext>
            </a:extLst>
          </p:cNvPr>
          <p:cNvSpPr>
            <a:spLocks noGrp="1"/>
          </p:cNvSpPr>
          <p:nvPr>
            <p:ph type="body" sz="quarter" idx="51" hasCustomPrompt="1"/>
          </p:nvPr>
        </p:nvSpPr>
        <p:spPr>
          <a:xfrm>
            <a:off x="10372791" y="3429000"/>
            <a:ext cx="1436400" cy="1530505"/>
          </a:xfrm>
          <a:solidFill>
            <a:schemeClr val="tx1"/>
          </a:solidFill>
        </p:spPr>
        <p:txBody>
          <a:bodyPr lIns="0" tIns="252000" anchor="t"/>
          <a:lstStyle>
            <a:lvl1pPr marL="0" indent="0" algn="ctr">
              <a:lnSpc>
                <a:spcPct val="100000"/>
              </a:lnSpc>
              <a:buFont typeface="Arial" panose="020B0604020202020204" pitchFamily="34" charset="0"/>
              <a:buNone/>
              <a:defRPr sz="2000" b="0">
                <a:solidFill>
                  <a:schemeClr val="tx1"/>
                </a:solidFill>
                <a:latin typeface="+mj-lt"/>
              </a:defRPr>
            </a:lvl1pPr>
            <a:lvl2pPr>
              <a:defRPr/>
            </a:lvl2pPr>
            <a:lvl3pPr>
              <a:buClr>
                <a:schemeClr val="bg1"/>
              </a:buClr>
              <a:defRPr/>
            </a:lvl3pPr>
          </a:lstStyle>
          <a:p>
            <a:pPr lvl="0"/>
            <a:r>
              <a:rPr lang="da-DK"/>
              <a:t> </a:t>
            </a:r>
          </a:p>
        </p:txBody>
      </p:sp>
      <p:grpSp>
        <p:nvGrpSpPr>
          <p:cNvPr id="12" name="Faded Super Symbol">
            <a:extLst>
              <a:ext uri="{FF2B5EF4-FFF2-40B4-BE49-F238E27FC236}">
                <a16:creationId xmlns:a16="http://schemas.microsoft.com/office/drawing/2014/main" id="{CCAFB5DC-A1DE-6CB1-6D06-F209DD30085C}"/>
              </a:ext>
              <a:ext uri="{C183D7F6-B498-43B3-948B-1728B52AA6E4}">
                <adec:decorative xmlns:adec="http://schemas.microsoft.com/office/drawing/2017/decorative" val="1"/>
              </a:ext>
            </a:extLst>
          </p:cNvPr>
          <p:cNvGrpSpPr/>
          <p:nvPr userDrawn="1"/>
        </p:nvGrpSpPr>
        <p:grpSpPr>
          <a:xfrm>
            <a:off x="10115629" y="5251376"/>
            <a:ext cx="2210938" cy="2194002"/>
            <a:chOff x="762000" y="-1145177"/>
            <a:chExt cx="763046" cy="757201"/>
          </a:xfrm>
          <a:solidFill>
            <a:schemeClr val="bg1">
              <a:alpha val="12000"/>
            </a:schemeClr>
          </a:solidFill>
        </p:grpSpPr>
        <p:sp>
          <p:nvSpPr>
            <p:cNvPr id="13" name="Freeform 26">
              <a:extLst>
                <a:ext uri="{FF2B5EF4-FFF2-40B4-BE49-F238E27FC236}">
                  <a16:creationId xmlns:a16="http://schemas.microsoft.com/office/drawing/2014/main" id="{3930A961-649E-BCBA-C752-F546A8034728}"/>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4" name="Freeform 27">
              <a:extLst>
                <a:ext uri="{FF2B5EF4-FFF2-40B4-BE49-F238E27FC236}">
                  <a16:creationId xmlns:a16="http://schemas.microsoft.com/office/drawing/2014/main" id="{4149BFBD-9014-E3B1-FC7A-223E2AF390B7}"/>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5" name="Freeform 28">
              <a:extLst>
                <a:ext uri="{FF2B5EF4-FFF2-40B4-BE49-F238E27FC236}">
                  <a16:creationId xmlns:a16="http://schemas.microsoft.com/office/drawing/2014/main" id="{5413C0C3-FD9F-B659-97BD-9176A62189C2}"/>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6" name="Freeform 29">
              <a:extLst>
                <a:ext uri="{FF2B5EF4-FFF2-40B4-BE49-F238E27FC236}">
                  <a16:creationId xmlns:a16="http://schemas.microsoft.com/office/drawing/2014/main" id="{5E96A90F-F9C9-A83E-9F62-AFE3A2DD4782}"/>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3" name="Text Placeholder 3">
            <a:extLst>
              <a:ext uri="{FF2B5EF4-FFF2-40B4-BE49-F238E27FC236}">
                <a16:creationId xmlns:a16="http://schemas.microsoft.com/office/drawing/2014/main" id="{4F16FCF3-B999-FD26-FC9B-EDB032B4CFF7}"/>
              </a:ext>
            </a:extLst>
          </p:cNvPr>
          <p:cNvSpPr>
            <a:spLocks noGrp="1"/>
          </p:cNvSpPr>
          <p:nvPr>
            <p:ph type="body" sz="quarter" idx="58" hasCustomPrompt="1"/>
          </p:nvPr>
        </p:nvSpPr>
        <p:spPr>
          <a:xfrm>
            <a:off x="4621119" y="3664883"/>
            <a:ext cx="751360" cy="339741"/>
          </a:xfrm>
        </p:spPr>
        <p:txBody>
          <a:bodyPr anchor="ctr"/>
          <a:lstStyle>
            <a:lvl1pPr marL="0" indent="0" algn="ctr">
              <a:buFont typeface="Arial" panose="020B0604020202020204" pitchFamily="34" charset="0"/>
              <a:buNone/>
              <a:defRPr lang="en-GB" sz="2000" b="0" kern="1200" dirty="0">
                <a:solidFill>
                  <a:schemeClr val="accent3"/>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12,345</a:t>
            </a:r>
          </a:p>
        </p:txBody>
      </p:sp>
      <p:sp>
        <p:nvSpPr>
          <p:cNvPr id="49" name="Text Placeholder 4">
            <a:extLst>
              <a:ext uri="{FF2B5EF4-FFF2-40B4-BE49-F238E27FC236}">
                <a16:creationId xmlns:a16="http://schemas.microsoft.com/office/drawing/2014/main" id="{059189E3-211C-5D09-648B-F0FC82C08CFF}"/>
              </a:ext>
            </a:extLst>
          </p:cNvPr>
          <p:cNvSpPr>
            <a:spLocks noGrp="1"/>
          </p:cNvSpPr>
          <p:nvPr>
            <p:ph type="body" sz="quarter" idx="15" hasCustomPrompt="1"/>
          </p:nvPr>
        </p:nvSpPr>
        <p:spPr>
          <a:xfrm>
            <a:off x="4470621" y="4197505"/>
            <a:ext cx="1052356" cy="599936"/>
          </a:xfrm>
        </p:spPr>
        <p:txBody>
          <a:bodyPr anchor="t"/>
          <a:lstStyle>
            <a:lvl1pPr marL="0" indent="0" algn="ctr">
              <a:buFont typeface="Arial" panose="020B0604020202020204" pitchFamily="34" charset="0"/>
              <a:buNone/>
              <a:defRPr sz="100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5" name="Text Placeholder 5">
            <a:extLst>
              <a:ext uri="{FF2B5EF4-FFF2-40B4-BE49-F238E27FC236}">
                <a16:creationId xmlns:a16="http://schemas.microsoft.com/office/drawing/2014/main" id="{34F59A70-D8EB-54FB-24EE-F2A2CA26FFF4}"/>
              </a:ext>
            </a:extLst>
          </p:cNvPr>
          <p:cNvSpPr>
            <a:spLocks noGrp="1"/>
          </p:cNvSpPr>
          <p:nvPr>
            <p:ph type="body" sz="quarter" idx="59" hasCustomPrompt="1"/>
          </p:nvPr>
        </p:nvSpPr>
        <p:spPr>
          <a:xfrm>
            <a:off x="6140689" y="3664883"/>
            <a:ext cx="751360" cy="339741"/>
          </a:xfrm>
        </p:spPr>
        <p:txBody>
          <a:bodyPr anchor="ctr"/>
          <a:lstStyle>
            <a:lvl1pPr marL="0" indent="0" algn="ctr">
              <a:buFont typeface="Arial" panose="020B0604020202020204" pitchFamily="34" charset="0"/>
              <a:buNone/>
              <a:defRPr lang="en-GB" sz="2000" b="0" kern="1200" dirty="0">
                <a:solidFill>
                  <a:schemeClr val="accent3"/>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12,345</a:t>
            </a:r>
          </a:p>
        </p:txBody>
      </p:sp>
      <p:sp>
        <p:nvSpPr>
          <p:cNvPr id="51" name="Text Placeholder 6">
            <a:extLst>
              <a:ext uri="{FF2B5EF4-FFF2-40B4-BE49-F238E27FC236}">
                <a16:creationId xmlns:a16="http://schemas.microsoft.com/office/drawing/2014/main" id="{52FF0848-9D06-8EDE-19A4-A10AA66C70D6}"/>
              </a:ext>
            </a:extLst>
          </p:cNvPr>
          <p:cNvSpPr>
            <a:spLocks noGrp="1"/>
          </p:cNvSpPr>
          <p:nvPr>
            <p:ph type="body" sz="quarter" idx="47" hasCustomPrompt="1"/>
          </p:nvPr>
        </p:nvSpPr>
        <p:spPr>
          <a:xfrm>
            <a:off x="5990191" y="4197505"/>
            <a:ext cx="1052356" cy="599936"/>
          </a:xfrm>
        </p:spPr>
        <p:txBody>
          <a:bodyPr anchor="t"/>
          <a:lstStyle>
            <a:lvl1pPr marL="0" indent="0" algn="ctr">
              <a:buFont typeface="Arial" panose="020B0604020202020204" pitchFamily="34" charset="0"/>
              <a:buNone/>
              <a:defRPr sz="100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6" name="Text Placeholder 7">
            <a:extLst>
              <a:ext uri="{FF2B5EF4-FFF2-40B4-BE49-F238E27FC236}">
                <a16:creationId xmlns:a16="http://schemas.microsoft.com/office/drawing/2014/main" id="{C383D47B-99C5-8FB6-E661-55AD8FEAF30D}"/>
              </a:ext>
            </a:extLst>
          </p:cNvPr>
          <p:cNvSpPr>
            <a:spLocks noGrp="1"/>
          </p:cNvSpPr>
          <p:nvPr>
            <p:ph type="body" sz="quarter" idx="60" hasCustomPrompt="1"/>
          </p:nvPr>
        </p:nvSpPr>
        <p:spPr>
          <a:xfrm>
            <a:off x="7665563" y="3664883"/>
            <a:ext cx="751360" cy="339741"/>
          </a:xfrm>
        </p:spPr>
        <p:txBody>
          <a:bodyPr anchor="ctr"/>
          <a:lstStyle>
            <a:lvl1pPr marL="0" indent="0" algn="ctr">
              <a:buFont typeface="Arial" panose="020B0604020202020204" pitchFamily="34" charset="0"/>
              <a:buNone/>
              <a:defRPr lang="en-GB" sz="2000" b="0" kern="1200" dirty="0">
                <a:solidFill>
                  <a:schemeClr val="accent3"/>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12,345</a:t>
            </a:r>
          </a:p>
        </p:txBody>
      </p:sp>
      <p:sp>
        <p:nvSpPr>
          <p:cNvPr id="53" name="Text Placeholder 8">
            <a:extLst>
              <a:ext uri="{FF2B5EF4-FFF2-40B4-BE49-F238E27FC236}">
                <a16:creationId xmlns:a16="http://schemas.microsoft.com/office/drawing/2014/main" id="{65115BDA-4E5A-3368-BF5B-2C5F257C85AA}"/>
              </a:ext>
            </a:extLst>
          </p:cNvPr>
          <p:cNvSpPr>
            <a:spLocks noGrp="1"/>
          </p:cNvSpPr>
          <p:nvPr>
            <p:ph type="body" sz="quarter" idx="49" hasCustomPrompt="1"/>
          </p:nvPr>
        </p:nvSpPr>
        <p:spPr>
          <a:xfrm>
            <a:off x="7515065" y="4197505"/>
            <a:ext cx="1052356" cy="599936"/>
          </a:xfrm>
        </p:spPr>
        <p:txBody>
          <a:bodyPr anchor="t"/>
          <a:lstStyle>
            <a:lvl1pPr marL="0" indent="0" algn="ctr">
              <a:buFont typeface="Arial" panose="020B0604020202020204" pitchFamily="34" charset="0"/>
              <a:buNone/>
              <a:defRPr sz="100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8" name="Text Placeholder 9">
            <a:extLst>
              <a:ext uri="{FF2B5EF4-FFF2-40B4-BE49-F238E27FC236}">
                <a16:creationId xmlns:a16="http://schemas.microsoft.com/office/drawing/2014/main" id="{A914FA59-31EE-FED7-EA65-DFD3426EE692}"/>
              </a:ext>
            </a:extLst>
          </p:cNvPr>
          <p:cNvSpPr>
            <a:spLocks noGrp="1"/>
          </p:cNvSpPr>
          <p:nvPr>
            <p:ph type="body" sz="quarter" idx="61" hasCustomPrompt="1"/>
          </p:nvPr>
        </p:nvSpPr>
        <p:spPr>
          <a:xfrm>
            <a:off x="9190437" y="3664883"/>
            <a:ext cx="751360" cy="339741"/>
          </a:xfrm>
        </p:spPr>
        <p:txBody>
          <a:bodyPr anchor="ctr"/>
          <a:lstStyle>
            <a:lvl1pPr marL="0" indent="0" algn="ctr">
              <a:buFont typeface="Arial" panose="020B0604020202020204" pitchFamily="34" charset="0"/>
              <a:buNone/>
              <a:defRPr lang="en-GB" sz="2000" b="0" kern="1200" dirty="0">
                <a:solidFill>
                  <a:schemeClr val="accent3"/>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12,345</a:t>
            </a:r>
          </a:p>
        </p:txBody>
      </p:sp>
      <p:sp>
        <p:nvSpPr>
          <p:cNvPr id="56" name="Text Placeholder 10">
            <a:extLst>
              <a:ext uri="{FF2B5EF4-FFF2-40B4-BE49-F238E27FC236}">
                <a16:creationId xmlns:a16="http://schemas.microsoft.com/office/drawing/2014/main" id="{B340A2FF-F8CF-4220-B34F-365DE03F56B1}"/>
              </a:ext>
            </a:extLst>
          </p:cNvPr>
          <p:cNvSpPr>
            <a:spLocks noGrp="1"/>
          </p:cNvSpPr>
          <p:nvPr>
            <p:ph type="body" sz="quarter" idx="52" hasCustomPrompt="1"/>
          </p:nvPr>
        </p:nvSpPr>
        <p:spPr>
          <a:xfrm>
            <a:off x="9039939" y="4197505"/>
            <a:ext cx="1052356" cy="599936"/>
          </a:xfrm>
        </p:spPr>
        <p:txBody>
          <a:bodyPr anchor="t"/>
          <a:lstStyle>
            <a:lvl1pPr marL="0" indent="0" algn="ctr">
              <a:buFont typeface="Arial" panose="020B0604020202020204" pitchFamily="34" charset="0"/>
              <a:buNone/>
              <a:defRPr sz="100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9" name="Text Placeholder 11">
            <a:extLst>
              <a:ext uri="{FF2B5EF4-FFF2-40B4-BE49-F238E27FC236}">
                <a16:creationId xmlns:a16="http://schemas.microsoft.com/office/drawing/2014/main" id="{52CB7681-9A59-DD9E-45DD-E32BBB2E6949}"/>
              </a:ext>
            </a:extLst>
          </p:cNvPr>
          <p:cNvSpPr>
            <a:spLocks noGrp="1"/>
          </p:cNvSpPr>
          <p:nvPr>
            <p:ph type="body" sz="quarter" idx="62" hasCustomPrompt="1"/>
          </p:nvPr>
        </p:nvSpPr>
        <p:spPr>
          <a:xfrm>
            <a:off x="10715311" y="3664883"/>
            <a:ext cx="751360" cy="339741"/>
          </a:xfrm>
        </p:spPr>
        <p:txBody>
          <a:bodyPr anchor="ctr"/>
          <a:lstStyle>
            <a:lvl1pPr marL="0" indent="0" algn="ctr">
              <a:buFont typeface="Arial" panose="020B0604020202020204" pitchFamily="34" charset="0"/>
              <a:buNone/>
              <a:defRPr lang="en-GB" sz="2000" b="0" kern="1200" dirty="0">
                <a:solidFill>
                  <a:schemeClr val="accent3"/>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12,345</a:t>
            </a:r>
          </a:p>
        </p:txBody>
      </p:sp>
      <p:sp>
        <p:nvSpPr>
          <p:cNvPr id="57" name="Text Placeholder 12">
            <a:extLst>
              <a:ext uri="{FF2B5EF4-FFF2-40B4-BE49-F238E27FC236}">
                <a16:creationId xmlns:a16="http://schemas.microsoft.com/office/drawing/2014/main" id="{6D93BAB1-3DA1-A7CB-CC42-ED73C631E68A}"/>
              </a:ext>
            </a:extLst>
          </p:cNvPr>
          <p:cNvSpPr>
            <a:spLocks noGrp="1"/>
          </p:cNvSpPr>
          <p:nvPr>
            <p:ph type="body" sz="quarter" idx="53" hasCustomPrompt="1"/>
          </p:nvPr>
        </p:nvSpPr>
        <p:spPr>
          <a:xfrm>
            <a:off x="10564813" y="4197505"/>
            <a:ext cx="1052356" cy="599936"/>
          </a:xfrm>
        </p:spPr>
        <p:txBody>
          <a:bodyPr anchor="t"/>
          <a:lstStyle>
            <a:lvl1pPr marL="0" indent="0" algn="ctr">
              <a:buFont typeface="Arial" panose="020B0604020202020204" pitchFamily="34" charset="0"/>
              <a:buNone/>
              <a:defRPr sz="100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58" name="Text Placeholder 13">
            <a:extLst>
              <a:ext uri="{FF2B5EF4-FFF2-40B4-BE49-F238E27FC236}">
                <a16:creationId xmlns:a16="http://schemas.microsoft.com/office/drawing/2014/main" id="{E8AAF0C0-4021-A736-F1A1-C0B481973F57}"/>
              </a:ext>
            </a:extLst>
          </p:cNvPr>
          <p:cNvSpPr>
            <a:spLocks noGrp="1"/>
          </p:cNvSpPr>
          <p:nvPr>
            <p:ph type="body" sz="quarter" idx="54" hasCustomPrompt="1"/>
          </p:nvPr>
        </p:nvSpPr>
        <p:spPr>
          <a:xfrm>
            <a:off x="6477000" y="5459720"/>
            <a:ext cx="4952999" cy="553998"/>
          </a:xfrm>
        </p:spPr>
        <p:txBody>
          <a:bodyPr anchor="t"/>
          <a:lstStyle>
            <a:lvl1pPr marL="0" indent="0" algn="l">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a:t>
            </a:r>
          </a:p>
        </p:txBody>
      </p:sp>
      <p:sp>
        <p:nvSpPr>
          <p:cNvPr id="59" name="Text Placeholder 14">
            <a:extLst>
              <a:ext uri="{FF2B5EF4-FFF2-40B4-BE49-F238E27FC236}">
                <a16:creationId xmlns:a16="http://schemas.microsoft.com/office/drawing/2014/main" id="{D9A7B93A-5CCA-761F-3866-DA6243863E11}"/>
              </a:ext>
            </a:extLst>
          </p:cNvPr>
          <p:cNvSpPr>
            <a:spLocks noGrp="1"/>
          </p:cNvSpPr>
          <p:nvPr>
            <p:ph type="body" sz="quarter" idx="55" hasCustomPrompt="1"/>
          </p:nvPr>
        </p:nvSpPr>
        <p:spPr>
          <a:xfrm>
            <a:off x="6477000" y="6085230"/>
            <a:ext cx="4952999" cy="207619"/>
          </a:xfrm>
        </p:spPr>
        <p:txBody>
          <a:bodyPr anchor="t"/>
          <a:lstStyle>
            <a:lvl1pPr marL="0" indent="0" algn="l">
              <a:buFont typeface="Arial" panose="020B0604020202020204" pitchFamily="34" charset="0"/>
              <a:buNone/>
              <a:defRPr sz="1200" b="1">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Forename Surname</a:t>
            </a:r>
          </a:p>
        </p:txBody>
      </p:sp>
      <p:sp>
        <p:nvSpPr>
          <p:cNvPr id="60" name="Text Placeholder 15">
            <a:extLst>
              <a:ext uri="{FF2B5EF4-FFF2-40B4-BE49-F238E27FC236}">
                <a16:creationId xmlns:a16="http://schemas.microsoft.com/office/drawing/2014/main" id="{EC5FF0AE-3E25-4A6A-AC13-3EB4E88D68F0}"/>
              </a:ext>
            </a:extLst>
          </p:cNvPr>
          <p:cNvSpPr>
            <a:spLocks noGrp="1"/>
          </p:cNvSpPr>
          <p:nvPr>
            <p:ph type="body" sz="quarter" idx="56" hasCustomPrompt="1"/>
          </p:nvPr>
        </p:nvSpPr>
        <p:spPr>
          <a:xfrm>
            <a:off x="6477000" y="6292849"/>
            <a:ext cx="4952999" cy="105750"/>
          </a:xfrm>
        </p:spPr>
        <p:txBody>
          <a:bodyPr anchor="t"/>
          <a:lstStyle>
            <a:lvl1pPr marL="0" indent="0" algn="l">
              <a:buFont typeface="Arial" panose="020B0604020202020204" pitchFamily="34" charset="0"/>
              <a:buNone/>
              <a:defRPr sz="800" b="1">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Job title</a:t>
            </a:r>
          </a:p>
        </p:txBody>
      </p:sp>
      <p:sp>
        <p:nvSpPr>
          <p:cNvPr id="21" name="Violet Shape 2">
            <a:extLst>
              <a:ext uri="{FF2B5EF4-FFF2-40B4-BE49-F238E27FC236}">
                <a16:creationId xmlns:a16="http://schemas.microsoft.com/office/drawing/2014/main" id="{292E29D1-D99C-6A58-A5C1-6D6A8F5FBDCD}"/>
              </a:ext>
              <a:ext uri="{C183D7F6-B498-43B3-948B-1728B52AA6E4}">
                <adec:decorative xmlns:adec="http://schemas.microsoft.com/office/drawing/2017/decorative" val="1"/>
              </a:ext>
            </a:extLst>
          </p:cNvPr>
          <p:cNvSpPr/>
          <p:nvPr userDrawn="1"/>
        </p:nvSpPr>
        <p:spPr>
          <a:xfrm>
            <a:off x="5118466" y="5293516"/>
            <a:ext cx="1223968" cy="122396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4" name="Picture Placeholder 2">
            <a:extLst>
              <a:ext uri="{FF2B5EF4-FFF2-40B4-BE49-F238E27FC236}">
                <a16:creationId xmlns:a16="http://schemas.microsoft.com/office/drawing/2014/main" id="{2C2FE8D8-5D77-E3B3-C0C6-B0D5EAD0147F}"/>
              </a:ext>
              <a:ext uri="{C183D7F6-B498-43B3-948B-1728B52AA6E4}">
                <adec:decorative xmlns:adec="http://schemas.microsoft.com/office/drawing/2017/decorative" val="0"/>
              </a:ext>
            </a:extLst>
          </p:cNvPr>
          <p:cNvSpPr>
            <a:spLocks noGrp="1"/>
          </p:cNvSpPr>
          <p:nvPr>
            <p:ph type="pic" sz="quarter" idx="45" hasCustomPrompt="1"/>
          </p:nvPr>
        </p:nvSpPr>
        <p:spPr>
          <a:xfrm>
            <a:off x="5218585" y="5393635"/>
            <a:ext cx="1023730" cy="1023730"/>
          </a:xfrm>
          <a:solidFill>
            <a:schemeClr val="bg1">
              <a:lumMod val="85000"/>
            </a:schemeClr>
          </a:solidFill>
        </p:spPr>
        <p:txBody>
          <a:bodyPr lIns="0" tIns="144000"/>
          <a:lstStyle>
            <a:lvl1pPr marL="0" indent="0" algn="ctr">
              <a:buFont typeface="Arial" panose="020B0604020202020204" pitchFamily="34" charset="0"/>
              <a:buNone/>
              <a:defRPr sz="1000"/>
            </a:lvl1pPr>
          </a:lstStyle>
          <a:p>
            <a:r>
              <a:rPr lang="en-GB"/>
              <a:t>Click icon to insert image</a:t>
            </a:r>
          </a:p>
        </p:txBody>
      </p:sp>
      <p:sp>
        <p:nvSpPr>
          <p:cNvPr id="4" name="Slide Number Placeholder 3">
            <a:extLst>
              <a:ext uri="{FF2B5EF4-FFF2-40B4-BE49-F238E27FC236}">
                <a16:creationId xmlns:a16="http://schemas.microsoft.com/office/drawing/2014/main" id="{AC1AE2A0-5828-8E04-4133-37DADC43831D}"/>
              </a:ext>
              <a:ext uri="{C183D7F6-B498-43B3-948B-1728B52AA6E4}">
                <adec:decorative xmlns:adec="http://schemas.microsoft.com/office/drawing/2017/decorative" val="0"/>
              </a:ext>
            </a:extLst>
          </p:cNvPr>
          <p:cNvSpPr>
            <a:spLocks noGrp="1"/>
          </p:cNvSpPr>
          <p:nvPr userDrawn="1">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32077488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ase Study with Stats">
    <p:spTree>
      <p:nvGrpSpPr>
        <p:cNvPr id="1" name=""/>
        <p:cNvGrpSpPr/>
        <p:nvPr/>
      </p:nvGrpSpPr>
      <p:grpSpPr>
        <a:xfrm>
          <a:off x="0" y="0"/>
          <a:ext cx="0" cy="0"/>
          <a:chOff x="0" y="0"/>
          <a:chExt cx="0" cy="0"/>
        </a:xfrm>
      </p:grpSpPr>
      <p:sp>
        <p:nvSpPr>
          <p:cNvPr id="7" name="Violet Shape">
            <a:extLst>
              <a:ext uri="{FF2B5EF4-FFF2-40B4-BE49-F238E27FC236}">
                <a16:creationId xmlns:a16="http://schemas.microsoft.com/office/drawing/2014/main" id="{A6385142-4310-A530-92C0-D1C66CD9FD53}"/>
              </a:ext>
              <a:ext uri="{C183D7F6-B498-43B3-948B-1728B52AA6E4}">
                <adec:decorative xmlns:adec="http://schemas.microsoft.com/office/drawing/2017/decorative" val="1"/>
              </a:ext>
            </a:extLst>
          </p:cNvPr>
          <p:cNvSpPr/>
          <p:nvPr/>
        </p:nvSpPr>
        <p:spPr>
          <a:xfrm>
            <a:off x="5715001" y="4572000"/>
            <a:ext cx="6477000" cy="2286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3"/>
              </a:solidFill>
              <a:latin typeface="British Council Sans" panose="020B0504020202020204" pitchFamily="34" charset="0"/>
            </a:endParaRPr>
          </a:p>
        </p:txBody>
      </p:sp>
      <p:sp>
        <p:nvSpPr>
          <p:cNvPr id="22" name="Mid Indigo Shape">
            <a:extLst>
              <a:ext uri="{FF2B5EF4-FFF2-40B4-BE49-F238E27FC236}">
                <a16:creationId xmlns:a16="http://schemas.microsoft.com/office/drawing/2014/main" id="{254B4B3B-0B0F-6089-0FD8-FDFA21D682C1}"/>
              </a:ext>
              <a:ext uri="{C183D7F6-B498-43B3-948B-1728B52AA6E4}">
                <adec:decorative xmlns:adec="http://schemas.microsoft.com/office/drawing/2017/decorative" val="1"/>
              </a:ext>
            </a:extLst>
          </p:cNvPr>
          <p:cNvSpPr/>
          <p:nvPr userDrawn="1"/>
        </p:nvSpPr>
        <p:spPr>
          <a:xfrm>
            <a:off x="762000" y="0"/>
            <a:ext cx="1904999" cy="1143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61" name="Text Placeholder 13">
            <a:extLst>
              <a:ext uri="{FF2B5EF4-FFF2-40B4-BE49-F238E27FC236}">
                <a16:creationId xmlns:a16="http://schemas.microsoft.com/office/drawing/2014/main" id="{692F4022-BF81-0333-CEC4-5F846CB12B8A}"/>
              </a:ext>
            </a:extLst>
          </p:cNvPr>
          <p:cNvSpPr>
            <a:spLocks noGrp="1"/>
          </p:cNvSpPr>
          <p:nvPr>
            <p:ph type="body" sz="quarter" idx="57" hasCustomPrompt="1"/>
          </p:nvPr>
        </p:nvSpPr>
        <p:spPr>
          <a:xfrm>
            <a:off x="915368" y="294501"/>
            <a:ext cx="1598262" cy="553998"/>
          </a:xfrm>
        </p:spPr>
        <p:txBody>
          <a:bodyPr anchor="ctr"/>
          <a:lstStyle>
            <a:lvl1pPr marL="0" indent="0" algn="ctr">
              <a:buFont typeface="Arial" panose="020B0604020202020204" pitchFamily="34" charset="0"/>
              <a:buNone/>
              <a:defRPr sz="2000">
                <a:solidFill>
                  <a:schemeClr val="bg1"/>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a:t>
            </a:r>
          </a:p>
        </p:txBody>
      </p:sp>
      <p:sp>
        <p:nvSpPr>
          <p:cNvPr id="6" name="Picture Placeholder 1">
            <a:extLst>
              <a:ext uri="{FF2B5EF4-FFF2-40B4-BE49-F238E27FC236}">
                <a16:creationId xmlns:a16="http://schemas.microsoft.com/office/drawing/2014/main" id="{B8D889BF-C91B-D8E2-6E60-F6D907888631}"/>
              </a:ext>
              <a:ext uri="{C183D7F6-B498-43B3-948B-1728B52AA6E4}">
                <adec:decorative xmlns:adec="http://schemas.microsoft.com/office/drawing/2017/decorative" val="0"/>
              </a:ext>
            </a:extLst>
          </p:cNvPr>
          <p:cNvSpPr>
            <a:spLocks noGrp="1"/>
          </p:cNvSpPr>
          <p:nvPr>
            <p:ph type="pic" sz="quarter" idx="44" hasCustomPrompt="1"/>
          </p:nvPr>
        </p:nvSpPr>
        <p:spPr>
          <a:xfrm>
            <a:off x="381000" y="381000"/>
            <a:ext cx="5333999" cy="6477000"/>
          </a:xfrm>
          <a:custGeom>
            <a:avLst/>
            <a:gdLst>
              <a:gd name="connsiteX0" fmla="*/ 0 w 5333999"/>
              <a:gd name="connsiteY0" fmla="*/ 0 h 6477000"/>
              <a:gd name="connsiteX1" fmla="*/ 381000 w 5333999"/>
              <a:gd name="connsiteY1" fmla="*/ 0 h 6477000"/>
              <a:gd name="connsiteX2" fmla="*/ 381000 w 5333999"/>
              <a:gd name="connsiteY2" fmla="*/ 762000 h 6477000"/>
              <a:gd name="connsiteX3" fmla="*/ 2285999 w 5333999"/>
              <a:gd name="connsiteY3" fmla="*/ 762000 h 6477000"/>
              <a:gd name="connsiteX4" fmla="*/ 2285999 w 5333999"/>
              <a:gd name="connsiteY4" fmla="*/ 0 h 6477000"/>
              <a:gd name="connsiteX5" fmla="*/ 5333999 w 5333999"/>
              <a:gd name="connsiteY5" fmla="*/ 0 h 6477000"/>
              <a:gd name="connsiteX6" fmla="*/ 5333999 w 5333999"/>
              <a:gd name="connsiteY6" fmla="*/ 4578505 h 6477000"/>
              <a:gd name="connsiteX7" fmla="*/ 5333999 w 5333999"/>
              <a:gd name="connsiteY7" fmla="*/ 4912516 h 6477000"/>
              <a:gd name="connsiteX8" fmla="*/ 5333999 w 5333999"/>
              <a:gd name="connsiteY8" fmla="*/ 6136484 h 6477000"/>
              <a:gd name="connsiteX9" fmla="*/ 5333999 w 5333999"/>
              <a:gd name="connsiteY9" fmla="*/ 6477000 h 6477000"/>
              <a:gd name="connsiteX10" fmla="*/ 3940628 w 5333999"/>
              <a:gd name="connsiteY10" fmla="*/ 6477000 h 6477000"/>
              <a:gd name="connsiteX11" fmla="*/ 0 w 5333999"/>
              <a:gd name="connsiteY11" fmla="*/ 647700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3999" h="6477000">
                <a:moveTo>
                  <a:pt x="0" y="0"/>
                </a:moveTo>
                <a:lnTo>
                  <a:pt x="381000" y="0"/>
                </a:lnTo>
                <a:lnTo>
                  <a:pt x="381000" y="762000"/>
                </a:lnTo>
                <a:lnTo>
                  <a:pt x="2285999" y="762000"/>
                </a:lnTo>
                <a:lnTo>
                  <a:pt x="2285999" y="0"/>
                </a:lnTo>
                <a:lnTo>
                  <a:pt x="5333999" y="0"/>
                </a:lnTo>
                <a:lnTo>
                  <a:pt x="5333999" y="4578505"/>
                </a:lnTo>
                <a:lnTo>
                  <a:pt x="5333999" y="4912516"/>
                </a:lnTo>
                <a:lnTo>
                  <a:pt x="5333999" y="6136484"/>
                </a:lnTo>
                <a:lnTo>
                  <a:pt x="5333999" y="6477000"/>
                </a:lnTo>
                <a:lnTo>
                  <a:pt x="3940628" y="6477000"/>
                </a:lnTo>
                <a:lnTo>
                  <a:pt x="0" y="6477000"/>
                </a:lnTo>
                <a:close/>
              </a:path>
            </a:pathLst>
          </a:custGeom>
          <a:solidFill>
            <a:schemeClr val="bg1">
              <a:lumMod val="85000"/>
            </a:schemeClr>
          </a:solidFill>
        </p:spPr>
        <p:txBody>
          <a:bodyPr wrap="square" lIns="0" tIns="936000">
            <a:noAutofit/>
          </a:bodyPr>
          <a:lstStyle>
            <a:lvl1pPr marL="0" indent="0" algn="ctr">
              <a:buFont typeface="Arial" panose="020B0604020202020204" pitchFamily="34" charset="0"/>
              <a:buNone/>
              <a:defRPr sz="1400"/>
            </a:lvl1pPr>
          </a:lstStyle>
          <a:p>
            <a:r>
              <a:rPr lang="en-GB"/>
              <a:t>Click icon to insert image</a:t>
            </a:r>
          </a:p>
        </p:txBody>
      </p:sp>
      <p:sp>
        <p:nvSpPr>
          <p:cNvPr id="2" name="Title Placeholder 1">
            <a:extLst>
              <a:ext uri="{FF2B5EF4-FFF2-40B4-BE49-F238E27FC236}">
                <a16:creationId xmlns:a16="http://schemas.microsoft.com/office/drawing/2014/main" id="{58F9F613-C31F-C0D8-FDA3-E8F8DAE302CB}"/>
              </a:ext>
            </a:extLst>
          </p:cNvPr>
          <p:cNvSpPr>
            <a:spLocks noGrp="1"/>
          </p:cNvSpPr>
          <p:nvPr>
            <p:ph type="title" hasCustomPrompt="1"/>
          </p:nvPr>
        </p:nvSpPr>
        <p:spPr>
          <a:xfrm>
            <a:off x="6087176" y="460888"/>
            <a:ext cx="5342823" cy="748800"/>
          </a:xfrm>
        </p:spPr>
        <p:txBody>
          <a:bodyPr/>
          <a:lstStyle/>
          <a:p>
            <a:r>
              <a:rPr lang="en-US"/>
              <a:t>Add slide title over one or two lines</a:t>
            </a:r>
            <a:endParaRPr lang="en-GB"/>
          </a:p>
        </p:txBody>
      </p:sp>
      <p:sp>
        <p:nvSpPr>
          <p:cNvPr id="27" name="Text Placeholder 2">
            <a:extLst>
              <a:ext uri="{FF2B5EF4-FFF2-40B4-BE49-F238E27FC236}">
                <a16:creationId xmlns:a16="http://schemas.microsoft.com/office/drawing/2014/main" id="{67F94782-E2ED-93FF-63C7-CF657C0D912B}"/>
              </a:ext>
            </a:extLst>
          </p:cNvPr>
          <p:cNvSpPr>
            <a:spLocks noGrp="1"/>
          </p:cNvSpPr>
          <p:nvPr>
            <p:ph type="body" sz="quarter" idx="13" hasCustomPrompt="1"/>
          </p:nvPr>
        </p:nvSpPr>
        <p:spPr>
          <a:xfrm>
            <a:off x="6087176" y="1479310"/>
            <a:ext cx="5342823" cy="2752174"/>
          </a:xfrm>
        </p:spPr>
        <p:txBody>
          <a:bodyPr/>
          <a:lstStyle>
            <a:lvl1pPr marL="0" indent="0">
              <a:lnSpc>
                <a:spcPct val="100000"/>
              </a:lnSpc>
              <a:buFont typeface="Arial" panose="020B0604020202020204" pitchFamily="34" charset="0"/>
              <a:buNone/>
              <a:defRPr/>
            </a:lvl1pPr>
            <a:lvl2pPr marL="232200" indent="0">
              <a:lnSpc>
                <a:spcPct val="100000"/>
              </a:lnSpc>
              <a:buNone/>
              <a:defRPr/>
            </a:lvl2pPr>
            <a:lvl3pPr marL="462600" indent="0">
              <a:lnSpc>
                <a:spcPct val="100000"/>
              </a:lnSpc>
              <a:buNone/>
              <a:defRPr/>
            </a:lvl3pPr>
            <a:lvl4pPr marL="693000" indent="0">
              <a:lnSpc>
                <a:spcPct val="100000"/>
              </a:lnSpc>
              <a:buNone/>
              <a:defRPr/>
            </a:lvl4pPr>
            <a:lvl5pPr marL="923400" indent="0">
              <a:lnSpc>
                <a:spcPct val="100000"/>
              </a:lnSpc>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 Sed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a:t>
            </a:r>
          </a:p>
        </p:txBody>
      </p:sp>
      <p:grpSp>
        <p:nvGrpSpPr>
          <p:cNvPr id="12" name="Faded Super Symbol">
            <a:extLst>
              <a:ext uri="{FF2B5EF4-FFF2-40B4-BE49-F238E27FC236}">
                <a16:creationId xmlns:a16="http://schemas.microsoft.com/office/drawing/2014/main" id="{CCAFB5DC-A1DE-6CB1-6D06-F209DD30085C}"/>
              </a:ext>
              <a:ext uri="{C183D7F6-B498-43B3-948B-1728B52AA6E4}">
                <adec:decorative xmlns:adec="http://schemas.microsoft.com/office/drawing/2017/decorative" val="1"/>
              </a:ext>
            </a:extLst>
          </p:cNvPr>
          <p:cNvGrpSpPr/>
          <p:nvPr userDrawn="1"/>
        </p:nvGrpSpPr>
        <p:grpSpPr>
          <a:xfrm>
            <a:off x="10115629" y="5251376"/>
            <a:ext cx="2210938" cy="2194002"/>
            <a:chOff x="762000" y="-1145177"/>
            <a:chExt cx="763046" cy="757201"/>
          </a:xfrm>
          <a:solidFill>
            <a:schemeClr val="bg1">
              <a:alpha val="12000"/>
            </a:schemeClr>
          </a:solidFill>
        </p:grpSpPr>
        <p:sp>
          <p:nvSpPr>
            <p:cNvPr id="13" name="Freeform 26">
              <a:extLst>
                <a:ext uri="{FF2B5EF4-FFF2-40B4-BE49-F238E27FC236}">
                  <a16:creationId xmlns:a16="http://schemas.microsoft.com/office/drawing/2014/main" id="{3930A961-649E-BCBA-C752-F546A8034728}"/>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4" name="Freeform 27">
              <a:extLst>
                <a:ext uri="{FF2B5EF4-FFF2-40B4-BE49-F238E27FC236}">
                  <a16:creationId xmlns:a16="http://schemas.microsoft.com/office/drawing/2014/main" id="{4149BFBD-9014-E3B1-FC7A-223E2AF390B7}"/>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5" name="Freeform 28">
              <a:extLst>
                <a:ext uri="{FF2B5EF4-FFF2-40B4-BE49-F238E27FC236}">
                  <a16:creationId xmlns:a16="http://schemas.microsoft.com/office/drawing/2014/main" id="{5413C0C3-FD9F-B659-97BD-9176A62189C2}"/>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6" name="Freeform 29">
              <a:extLst>
                <a:ext uri="{FF2B5EF4-FFF2-40B4-BE49-F238E27FC236}">
                  <a16:creationId xmlns:a16="http://schemas.microsoft.com/office/drawing/2014/main" id="{5E96A90F-F9C9-A83E-9F62-AFE3A2DD4782}"/>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9" name="Indigo Background 1">
            <a:extLst>
              <a:ext uri="{FF2B5EF4-FFF2-40B4-BE49-F238E27FC236}">
                <a16:creationId xmlns:a16="http://schemas.microsoft.com/office/drawing/2014/main" id="{BD9132E4-A3DA-1936-9175-D81E4A76455C}"/>
              </a:ext>
              <a:ext uri="{C183D7F6-B498-43B3-948B-1728B52AA6E4}">
                <adec:decorative xmlns:adec="http://schemas.microsoft.com/office/drawing/2017/decorative" val="1"/>
              </a:ext>
            </a:extLst>
          </p:cNvPr>
          <p:cNvSpPr>
            <a:spLocks noGrp="1"/>
          </p:cNvSpPr>
          <p:nvPr>
            <p:ph type="body" sz="quarter" idx="58" hasCustomPrompt="1"/>
          </p:nvPr>
        </p:nvSpPr>
        <p:spPr>
          <a:xfrm>
            <a:off x="4278599" y="4953000"/>
            <a:ext cx="1436400" cy="1530505"/>
          </a:xfrm>
          <a:solidFill>
            <a:schemeClr val="tx1"/>
          </a:solidFill>
        </p:spPr>
        <p:txBody>
          <a:bodyPr lIns="0" tIns="252000" anchor="t"/>
          <a:lstStyle>
            <a:lvl1pPr marL="0" indent="0" algn="ctr">
              <a:lnSpc>
                <a:spcPct val="100000"/>
              </a:lnSpc>
              <a:buFont typeface="Arial" panose="020B0604020202020204" pitchFamily="34" charset="0"/>
              <a:buNone/>
              <a:defRPr sz="2000" b="0">
                <a:solidFill>
                  <a:schemeClr val="tx1"/>
                </a:solidFill>
                <a:latin typeface="+mj-lt"/>
              </a:defRPr>
            </a:lvl1pPr>
            <a:lvl2pPr>
              <a:defRPr/>
            </a:lvl2pPr>
            <a:lvl3pPr>
              <a:buClr>
                <a:schemeClr val="bg1"/>
              </a:buClr>
              <a:defRPr/>
            </a:lvl3pPr>
          </a:lstStyle>
          <a:p>
            <a:pPr lvl="0"/>
            <a:r>
              <a:rPr lang="da-DK"/>
              <a:t> </a:t>
            </a:r>
          </a:p>
        </p:txBody>
      </p:sp>
      <p:sp>
        <p:nvSpPr>
          <p:cNvPr id="10" name="Indigo Background 2">
            <a:extLst>
              <a:ext uri="{FF2B5EF4-FFF2-40B4-BE49-F238E27FC236}">
                <a16:creationId xmlns:a16="http://schemas.microsoft.com/office/drawing/2014/main" id="{B1DA68E0-2D62-D52F-5097-EBA4F422F680}"/>
              </a:ext>
              <a:ext uri="{C183D7F6-B498-43B3-948B-1728B52AA6E4}">
                <adec:decorative xmlns:adec="http://schemas.microsoft.com/office/drawing/2017/decorative" val="1"/>
              </a:ext>
            </a:extLst>
          </p:cNvPr>
          <p:cNvSpPr>
            <a:spLocks noGrp="1"/>
          </p:cNvSpPr>
          <p:nvPr>
            <p:ph type="body" sz="quarter" idx="59" hasCustomPrompt="1"/>
          </p:nvPr>
        </p:nvSpPr>
        <p:spPr>
          <a:xfrm>
            <a:off x="5798169" y="4953000"/>
            <a:ext cx="1436400" cy="1530505"/>
          </a:xfrm>
          <a:solidFill>
            <a:schemeClr val="tx1"/>
          </a:solidFill>
        </p:spPr>
        <p:txBody>
          <a:bodyPr lIns="0" tIns="252000" anchor="t"/>
          <a:lstStyle>
            <a:lvl1pPr marL="0" indent="0" algn="ctr">
              <a:lnSpc>
                <a:spcPct val="100000"/>
              </a:lnSpc>
              <a:buFont typeface="Arial" panose="020B0604020202020204" pitchFamily="34" charset="0"/>
              <a:buNone/>
              <a:defRPr sz="2000" b="0">
                <a:solidFill>
                  <a:schemeClr val="tx1"/>
                </a:solidFill>
                <a:latin typeface="+mj-lt"/>
              </a:defRPr>
            </a:lvl1pPr>
            <a:lvl2pPr>
              <a:defRPr/>
            </a:lvl2pPr>
            <a:lvl3pPr>
              <a:buClr>
                <a:schemeClr val="bg1"/>
              </a:buClr>
              <a:defRPr/>
            </a:lvl3pPr>
          </a:lstStyle>
          <a:p>
            <a:pPr lvl="0"/>
            <a:r>
              <a:rPr lang="da-DK"/>
              <a:t> </a:t>
            </a:r>
          </a:p>
        </p:txBody>
      </p:sp>
      <p:sp>
        <p:nvSpPr>
          <p:cNvPr id="11" name="Indigo Background 3">
            <a:extLst>
              <a:ext uri="{FF2B5EF4-FFF2-40B4-BE49-F238E27FC236}">
                <a16:creationId xmlns:a16="http://schemas.microsoft.com/office/drawing/2014/main" id="{85D5D70A-4EA9-E7B6-F311-1008ACBE904C}"/>
              </a:ext>
              <a:ext uri="{C183D7F6-B498-43B3-948B-1728B52AA6E4}">
                <adec:decorative xmlns:adec="http://schemas.microsoft.com/office/drawing/2017/decorative" val="1"/>
              </a:ext>
            </a:extLst>
          </p:cNvPr>
          <p:cNvSpPr>
            <a:spLocks noGrp="1"/>
          </p:cNvSpPr>
          <p:nvPr>
            <p:ph type="body" sz="quarter" idx="60" hasCustomPrompt="1"/>
          </p:nvPr>
        </p:nvSpPr>
        <p:spPr>
          <a:xfrm>
            <a:off x="7323043" y="4953000"/>
            <a:ext cx="1436400" cy="1530505"/>
          </a:xfrm>
          <a:solidFill>
            <a:schemeClr val="tx1"/>
          </a:solidFill>
        </p:spPr>
        <p:txBody>
          <a:bodyPr lIns="0" tIns="252000" anchor="t"/>
          <a:lstStyle>
            <a:lvl1pPr marL="0" indent="0" algn="ctr">
              <a:lnSpc>
                <a:spcPct val="100000"/>
              </a:lnSpc>
              <a:buFont typeface="Arial" panose="020B0604020202020204" pitchFamily="34" charset="0"/>
              <a:buNone/>
              <a:defRPr sz="2000" b="0">
                <a:solidFill>
                  <a:schemeClr val="tx1"/>
                </a:solidFill>
                <a:latin typeface="+mj-lt"/>
              </a:defRPr>
            </a:lvl1pPr>
            <a:lvl2pPr>
              <a:defRPr/>
            </a:lvl2pPr>
            <a:lvl3pPr>
              <a:buClr>
                <a:schemeClr val="bg1"/>
              </a:buClr>
              <a:defRPr/>
            </a:lvl3pPr>
          </a:lstStyle>
          <a:p>
            <a:pPr lvl="0"/>
            <a:r>
              <a:rPr lang="da-DK"/>
              <a:t> </a:t>
            </a:r>
          </a:p>
        </p:txBody>
      </p:sp>
      <p:sp>
        <p:nvSpPr>
          <p:cNvPr id="17" name="Indigo Background 4">
            <a:extLst>
              <a:ext uri="{FF2B5EF4-FFF2-40B4-BE49-F238E27FC236}">
                <a16:creationId xmlns:a16="http://schemas.microsoft.com/office/drawing/2014/main" id="{0DDDBC67-37AD-1B9B-CC52-AB55DFC0D86B}"/>
              </a:ext>
              <a:ext uri="{C183D7F6-B498-43B3-948B-1728B52AA6E4}">
                <adec:decorative xmlns:adec="http://schemas.microsoft.com/office/drawing/2017/decorative" val="1"/>
              </a:ext>
            </a:extLst>
          </p:cNvPr>
          <p:cNvSpPr>
            <a:spLocks noGrp="1"/>
          </p:cNvSpPr>
          <p:nvPr>
            <p:ph type="body" sz="quarter" idx="61" hasCustomPrompt="1"/>
          </p:nvPr>
        </p:nvSpPr>
        <p:spPr>
          <a:xfrm>
            <a:off x="8847917" y="4953000"/>
            <a:ext cx="1436400" cy="1530505"/>
          </a:xfrm>
          <a:solidFill>
            <a:schemeClr val="tx1"/>
          </a:solidFill>
        </p:spPr>
        <p:txBody>
          <a:bodyPr lIns="0" tIns="252000" anchor="t"/>
          <a:lstStyle>
            <a:lvl1pPr marL="0" indent="0" algn="ctr">
              <a:lnSpc>
                <a:spcPct val="100000"/>
              </a:lnSpc>
              <a:buFont typeface="Arial" panose="020B0604020202020204" pitchFamily="34" charset="0"/>
              <a:buNone/>
              <a:defRPr sz="2000" b="0">
                <a:solidFill>
                  <a:schemeClr val="tx1"/>
                </a:solidFill>
                <a:latin typeface="+mj-lt"/>
              </a:defRPr>
            </a:lvl1pPr>
            <a:lvl2pPr>
              <a:defRPr/>
            </a:lvl2pPr>
            <a:lvl3pPr>
              <a:buClr>
                <a:schemeClr val="bg1"/>
              </a:buClr>
              <a:defRPr/>
            </a:lvl3pPr>
          </a:lstStyle>
          <a:p>
            <a:pPr lvl="0"/>
            <a:r>
              <a:rPr lang="da-DK"/>
              <a:t> </a:t>
            </a:r>
          </a:p>
        </p:txBody>
      </p:sp>
      <p:sp>
        <p:nvSpPr>
          <p:cNvPr id="18" name="Indigo Background 5">
            <a:extLst>
              <a:ext uri="{FF2B5EF4-FFF2-40B4-BE49-F238E27FC236}">
                <a16:creationId xmlns:a16="http://schemas.microsoft.com/office/drawing/2014/main" id="{B9AD5AB7-9DD6-1B68-90C8-589AE3643CC2}"/>
              </a:ext>
              <a:ext uri="{C183D7F6-B498-43B3-948B-1728B52AA6E4}">
                <adec:decorative xmlns:adec="http://schemas.microsoft.com/office/drawing/2017/decorative" val="1"/>
              </a:ext>
            </a:extLst>
          </p:cNvPr>
          <p:cNvSpPr>
            <a:spLocks noGrp="1"/>
          </p:cNvSpPr>
          <p:nvPr>
            <p:ph type="body" sz="quarter" idx="62" hasCustomPrompt="1"/>
          </p:nvPr>
        </p:nvSpPr>
        <p:spPr>
          <a:xfrm>
            <a:off x="10372791" y="4953000"/>
            <a:ext cx="1436400" cy="1530505"/>
          </a:xfrm>
          <a:solidFill>
            <a:schemeClr val="tx1"/>
          </a:solidFill>
        </p:spPr>
        <p:txBody>
          <a:bodyPr lIns="0" tIns="252000" anchor="t"/>
          <a:lstStyle>
            <a:lvl1pPr marL="0" indent="0" algn="ctr">
              <a:lnSpc>
                <a:spcPct val="100000"/>
              </a:lnSpc>
              <a:buFont typeface="Arial" panose="020B0604020202020204" pitchFamily="34" charset="0"/>
              <a:buNone/>
              <a:defRPr sz="2000" b="0">
                <a:solidFill>
                  <a:schemeClr val="tx1"/>
                </a:solidFill>
                <a:latin typeface="+mj-lt"/>
              </a:defRPr>
            </a:lvl1pPr>
            <a:lvl2pPr>
              <a:defRPr/>
            </a:lvl2pPr>
            <a:lvl3pPr>
              <a:buClr>
                <a:schemeClr val="bg1"/>
              </a:buClr>
              <a:defRPr/>
            </a:lvl3pPr>
          </a:lstStyle>
          <a:p>
            <a:pPr lvl="0"/>
            <a:r>
              <a:rPr lang="da-DK"/>
              <a:t> </a:t>
            </a:r>
          </a:p>
        </p:txBody>
      </p:sp>
      <p:sp>
        <p:nvSpPr>
          <p:cNvPr id="31" name="Text Placeholder 3">
            <a:extLst>
              <a:ext uri="{FF2B5EF4-FFF2-40B4-BE49-F238E27FC236}">
                <a16:creationId xmlns:a16="http://schemas.microsoft.com/office/drawing/2014/main" id="{1171A252-BEE8-3C0B-E11B-3A4DBF5F4C5E}"/>
              </a:ext>
            </a:extLst>
          </p:cNvPr>
          <p:cNvSpPr>
            <a:spLocks noGrp="1"/>
          </p:cNvSpPr>
          <p:nvPr>
            <p:ph type="body" sz="quarter" idx="72" hasCustomPrompt="1"/>
          </p:nvPr>
        </p:nvSpPr>
        <p:spPr>
          <a:xfrm>
            <a:off x="4621119" y="5188883"/>
            <a:ext cx="751360" cy="339741"/>
          </a:xfrm>
        </p:spPr>
        <p:txBody>
          <a:bodyPr anchor="ctr"/>
          <a:lstStyle>
            <a:lvl1pPr marL="0" indent="0" algn="ctr">
              <a:buFont typeface="Arial" panose="020B0604020202020204" pitchFamily="34" charset="0"/>
              <a:buNone/>
              <a:defRPr lang="en-GB" sz="2000" b="0" kern="1200" dirty="0">
                <a:solidFill>
                  <a:schemeClr val="accent3"/>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12,345</a:t>
            </a:r>
          </a:p>
        </p:txBody>
      </p:sp>
      <p:sp>
        <p:nvSpPr>
          <p:cNvPr id="30" name="Text Placeholder 4">
            <a:extLst>
              <a:ext uri="{FF2B5EF4-FFF2-40B4-BE49-F238E27FC236}">
                <a16:creationId xmlns:a16="http://schemas.microsoft.com/office/drawing/2014/main" id="{17BD2CFC-3599-4830-C473-47BD32AA32C7}"/>
              </a:ext>
            </a:extLst>
          </p:cNvPr>
          <p:cNvSpPr>
            <a:spLocks noGrp="1"/>
          </p:cNvSpPr>
          <p:nvPr>
            <p:ph type="body" sz="quarter" idx="71" hasCustomPrompt="1"/>
          </p:nvPr>
        </p:nvSpPr>
        <p:spPr>
          <a:xfrm>
            <a:off x="4470621" y="5721505"/>
            <a:ext cx="1052356" cy="599936"/>
          </a:xfrm>
        </p:spPr>
        <p:txBody>
          <a:bodyPr anchor="t"/>
          <a:lstStyle>
            <a:lvl1pPr marL="0" indent="0" algn="ctr">
              <a:buFont typeface="Arial" panose="020B0604020202020204" pitchFamily="34" charset="0"/>
              <a:buNone/>
              <a:defRPr sz="100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9" name="Text Placeholder 5">
            <a:extLst>
              <a:ext uri="{FF2B5EF4-FFF2-40B4-BE49-F238E27FC236}">
                <a16:creationId xmlns:a16="http://schemas.microsoft.com/office/drawing/2014/main" id="{9F042E78-469B-CDA0-5C07-633F06846658}"/>
              </a:ext>
            </a:extLst>
          </p:cNvPr>
          <p:cNvSpPr>
            <a:spLocks noGrp="1"/>
          </p:cNvSpPr>
          <p:nvPr>
            <p:ph type="body" sz="quarter" idx="70" hasCustomPrompt="1"/>
          </p:nvPr>
        </p:nvSpPr>
        <p:spPr>
          <a:xfrm>
            <a:off x="6140689" y="5188883"/>
            <a:ext cx="751360" cy="339741"/>
          </a:xfrm>
        </p:spPr>
        <p:txBody>
          <a:bodyPr anchor="ctr"/>
          <a:lstStyle>
            <a:lvl1pPr marL="0" indent="0" algn="ctr">
              <a:buFont typeface="Arial" panose="020B0604020202020204" pitchFamily="34" charset="0"/>
              <a:buNone/>
              <a:defRPr lang="en-GB" sz="2000" b="0" kern="1200" dirty="0">
                <a:solidFill>
                  <a:schemeClr val="accent3"/>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12,345</a:t>
            </a:r>
          </a:p>
        </p:txBody>
      </p:sp>
      <p:sp>
        <p:nvSpPr>
          <p:cNvPr id="28" name="Text Placeholder 6">
            <a:extLst>
              <a:ext uri="{FF2B5EF4-FFF2-40B4-BE49-F238E27FC236}">
                <a16:creationId xmlns:a16="http://schemas.microsoft.com/office/drawing/2014/main" id="{A2D7FC6D-0849-9841-48AA-739016047E5A}"/>
              </a:ext>
            </a:extLst>
          </p:cNvPr>
          <p:cNvSpPr>
            <a:spLocks noGrp="1"/>
          </p:cNvSpPr>
          <p:nvPr>
            <p:ph type="body" sz="quarter" idx="69" hasCustomPrompt="1"/>
          </p:nvPr>
        </p:nvSpPr>
        <p:spPr>
          <a:xfrm>
            <a:off x="5990191" y="5721505"/>
            <a:ext cx="1052356" cy="599936"/>
          </a:xfrm>
        </p:spPr>
        <p:txBody>
          <a:bodyPr anchor="t"/>
          <a:lstStyle>
            <a:lvl1pPr marL="0" indent="0" algn="ctr">
              <a:buFont typeface="Arial" panose="020B0604020202020204" pitchFamily="34" charset="0"/>
              <a:buNone/>
              <a:defRPr sz="100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6" name="Text Placeholder 7">
            <a:extLst>
              <a:ext uri="{FF2B5EF4-FFF2-40B4-BE49-F238E27FC236}">
                <a16:creationId xmlns:a16="http://schemas.microsoft.com/office/drawing/2014/main" id="{F552235C-A307-BBB9-21DC-562B0C0ABDFD}"/>
              </a:ext>
            </a:extLst>
          </p:cNvPr>
          <p:cNvSpPr>
            <a:spLocks noGrp="1"/>
          </p:cNvSpPr>
          <p:nvPr>
            <p:ph type="body" sz="quarter" idx="68" hasCustomPrompt="1"/>
          </p:nvPr>
        </p:nvSpPr>
        <p:spPr>
          <a:xfrm>
            <a:off x="7665563" y="5188883"/>
            <a:ext cx="751360" cy="339741"/>
          </a:xfrm>
        </p:spPr>
        <p:txBody>
          <a:bodyPr anchor="ctr"/>
          <a:lstStyle>
            <a:lvl1pPr marL="0" indent="0" algn="ctr">
              <a:buFont typeface="Arial" panose="020B0604020202020204" pitchFamily="34" charset="0"/>
              <a:buNone/>
              <a:defRPr lang="en-GB" sz="2000" b="0" kern="1200" dirty="0">
                <a:solidFill>
                  <a:schemeClr val="accent3"/>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12,345</a:t>
            </a:r>
          </a:p>
        </p:txBody>
      </p:sp>
      <p:sp>
        <p:nvSpPr>
          <p:cNvPr id="25" name="Text Placeholder 8">
            <a:extLst>
              <a:ext uri="{FF2B5EF4-FFF2-40B4-BE49-F238E27FC236}">
                <a16:creationId xmlns:a16="http://schemas.microsoft.com/office/drawing/2014/main" id="{11F9828C-429B-F750-A499-9BD99ED0F322}"/>
              </a:ext>
            </a:extLst>
          </p:cNvPr>
          <p:cNvSpPr>
            <a:spLocks noGrp="1"/>
          </p:cNvSpPr>
          <p:nvPr>
            <p:ph type="body" sz="quarter" idx="67" hasCustomPrompt="1"/>
          </p:nvPr>
        </p:nvSpPr>
        <p:spPr>
          <a:xfrm>
            <a:off x="7515065" y="5721505"/>
            <a:ext cx="1052356" cy="599936"/>
          </a:xfrm>
        </p:spPr>
        <p:txBody>
          <a:bodyPr anchor="t"/>
          <a:lstStyle>
            <a:lvl1pPr marL="0" indent="0" algn="ctr">
              <a:buFont typeface="Arial" panose="020B0604020202020204" pitchFamily="34" charset="0"/>
              <a:buNone/>
              <a:defRPr sz="100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4" name="Text Placeholder 9">
            <a:extLst>
              <a:ext uri="{FF2B5EF4-FFF2-40B4-BE49-F238E27FC236}">
                <a16:creationId xmlns:a16="http://schemas.microsoft.com/office/drawing/2014/main" id="{7376C888-FAF9-D174-AD3B-0CB4E5FDE935}"/>
              </a:ext>
            </a:extLst>
          </p:cNvPr>
          <p:cNvSpPr>
            <a:spLocks noGrp="1"/>
          </p:cNvSpPr>
          <p:nvPr>
            <p:ph type="body" sz="quarter" idx="66" hasCustomPrompt="1"/>
          </p:nvPr>
        </p:nvSpPr>
        <p:spPr>
          <a:xfrm>
            <a:off x="9190437" y="5188883"/>
            <a:ext cx="751360" cy="339741"/>
          </a:xfrm>
        </p:spPr>
        <p:txBody>
          <a:bodyPr anchor="ctr"/>
          <a:lstStyle>
            <a:lvl1pPr marL="0" indent="0" algn="ctr">
              <a:buFont typeface="Arial" panose="020B0604020202020204" pitchFamily="34" charset="0"/>
              <a:buNone/>
              <a:defRPr lang="en-GB" sz="2000" b="0" kern="1200" dirty="0">
                <a:solidFill>
                  <a:schemeClr val="accent3"/>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12,345</a:t>
            </a:r>
          </a:p>
        </p:txBody>
      </p:sp>
      <p:sp>
        <p:nvSpPr>
          <p:cNvPr id="23" name="Text Placeholder 10">
            <a:extLst>
              <a:ext uri="{FF2B5EF4-FFF2-40B4-BE49-F238E27FC236}">
                <a16:creationId xmlns:a16="http://schemas.microsoft.com/office/drawing/2014/main" id="{952E6C94-3C4D-3D36-D954-EBD6C07F6981}"/>
              </a:ext>
            </a:extLst>
          </p:cNvPr>
          <p:cNvSpPr>
            <a:spLocks noGrp="1"/>
          </p:cNvSpPr>
          <p:nvPr>
            <p:ph type="body" sz="quarter" idx="65" hasCustomPrompt="1"/>
          </p:nvPr>
        </p:nvSpPr>
        <p:spPr>
          <a:xfrm>
            <a:off x="9039939" y="5721505"/>
            <a:ext cx="1052356" cy="599936"/>
          </a:xfrm>
        </p:spPr>
        <p:txBody>
          <a:bodyPr anchor="t"/>
          <a:lstStyle>
            <a:lvl1pPr marL="0" indent="0" algn="ctr">
              <a:buFont typeface="Arial" panose="020B0604020202020204" pitchFamily="34" charset="0"/>
              <a:buNone/>
              <a:defRPr sz="100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0" name="Text Placeholder 11">
            <a:extLst>
              <a:ext uri="{FF2B5EF4-FFF2-40B4-BE49-F238E27FC236}">
                <a16:creationId xmlns:a16="http://schemas.microsoft.com/office/drawing/2014/main" id="{8B05F577-BA9C-E93D-F994-4C7ADECB7895}"/>
              </a:ext>
            </a:extLst>
          </p:cNvPr>
          <p:cNvSpPr>
            <a:spLocks noGrp="1"/>
          </p:cNvSpPr>
          <p:nvPr>
            <p:ph type="body" sz="quarter" idx="64" hasCustomPrompt="1"/>
          </p:nvPr>
        </p:nvSpPr>
        <p:spPr>
          <a:xfrm>
            <a:off x="10715311" y="5188883"/>
            <a:ext cx="751360" cy="339741"/>
          </a:xfrm>
        </p:spPr>
        <p:txBody>
          <a:bodyPr anchor="ctr"/>
          <a:lstStyle>
            <a:lvl1pPr marL="0" indent="0" algn="ctr">
              <a:buFont typeface="Arial" panose="020B0604020202020204" pitchFamily="34" charset="0"/>
              <a:buNone/>
              <a:defRPr lang="en-GB" sz="2000" b="0" kern="1200" dirty="0">
                <a:solidFill>
                  <a:schemeClr val="accent3"/>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12,345</a:t>
            </a:r>
          </a:p>
        </p:txBody>
      </p:sp>
      <p:sp>
        <p:nvSpPr>
          <p:cNvPr id="19" name="Text Placeholder 12">
            <a:extLst>
              <a:ext uri="{FF2B5EF4-FFF2-40B4-BE49-F238E27FC236}">
                <a16:creationId xmlns:a16="http://schemas.microsoft.com/office/drawing/2014/main" id="{C041EBF6-DE08-A1DC-F923-D80E1589A988}"/>
              </a:ext>
            </a:extLst>
          </p:cNvPr>
          <p:cNvSpPr>
            <a:spLocks noGrp="1"/>
          </p:cNvSpPr>
          <p:nvPr>
            <p:ph type="body" sz="quarter" idx="63" hasCustomPrompt="1"/>
          </p:nvPr>
        </p:nvSpPr>
        <p:spPr>
          <a:xfrm>
            <a:off x="10564813" y="5721505"/>
            <a:ext cx="1052356" cy="599936"/>
          </a:xfrm>
        </p:spPr>
        <p:txBody>
          <a:bodyPr anchor="t"/>
          <a:lstStyle>
            <a:lvl1pPr marL="0" indent="0" algn="ctr">
              <a:buFont typeface="Arial" panose="020B0604020202020204" pitchFamily="34" charset="0"/>
              <a:buNone/>
              <a:defRPr sz="100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4" name="Slide Number Placeholder 3">
            <a:extLst>
              <a:ext uri="{FF2B5EF4-FFF2-40B4-BE49-F238E27FC236}">
                <a16:creationId xmlns:a16="http://schemas.microsoft.com/office/drawing/2014/main" id="{AC1AE2A0-5828-8E04-4133-37DADC43831D}"/>
              </a:ext>
              <a:ext uri="{C183D7F6-B498-43B3-948B-1728B52AA6E4}">
                <adec:decorative xmlns:adec="http://schemas.microsoft.com/office/drawing/2017/decorative" val="0"/>
              </a:ext>
            </a:extLst>
          </p:cNvPr>
          <p:cNvSpPr>
            <a:spLocks noGrp="1"/>
          </p:cNvSpPr>
          <p:nvPr userDrawn="1">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394722515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ase Study with Feature">
    <p:spTree>
      <p:nvGrpSpPr>
        <p:cNvPr id="1" name=""/>
        <p:cNvGrpSpPr/>
        <p:nvPr/>
      </p:nvGrpSpPr>
      <p:grpSpPr>
        <a:xfrm>
          <a:off x="0" y="0"/>
          <a:ext cx="0" cy="0"/>
          <a:chOff x="0" y="0"/>
          <a:chExt cx="0" cy="0"/>
        </a:xfrm>
      </p:grpSpPr>
      <p:sp>
        <p:nvSpPr>
          <p:cNvPr id="21" name="Violet Shape 2">
            <a:extLst>
              <a:ext uri="{FF2B5EF4-FFF2-40B4-BE49-F238E27FC236}">
                <a16:creationId xmlns:a16="http://schemas.microsoft.com/office/drawing/2014/main" id="{292E29D1-D99C-6A58-A5C1-6D6A8F5FBDCD}"/>
              </a:ext>
              <a:ext uri="{C183D7F6-B498-43B3-948B-1728B52AA6E4}">
                <adec:decorative xmlns:adec="http://schemas.microsoft.com/office/drawing/2017/decorative" val="1"/>
              </a:ext>
            </a:extLst>
          </p:cNvPr>
          <p:cNvSpPr/>
          <p:nvPr userDrawn="1"/>
        </p:nvSpPr>
        <p:spPr>
          <a:xfrm>
            <a:off x="5118466" y="5293516"/>
            <a:ext cx="1223968" cy="1223968"/>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7" name="Violet Shape 1">
            <a:extLst>
              <a:ext uri="{FF2B5EF4-FFF2-40B4-BE49-F238E27FC236}">
                <a16:creationId xmlns:a16="http://schemas.microsoft.com/office/drawing/2014/main" id="{A6385142-4310-A530-92C0-D1C66CD9FD53}"/>
              </a:ext>
              <a:ext uri="{C183D7F6-B498-43B3-948B-1728B52AA6E4}">
                <adec:decorative xmlns:adec="http://schemas.microsoft.com/office/drawing/2017/decorative" val="1"/>
              </a:ext>
            </a:extLst>
          </p:cNvPr>
          <p:cNvSpPr/>
          <p:nvPr/>
        </p:nvSpPr>
        <p:spPr>
          <a:xfrm>
            <a:off x="5715001" y="4952998"/>
            <a:ext cx="6477000" cy="190500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3"/>
              </a:solidFill>
              <a:latin typeface="British Council Sans" panose="020B0504020202020204" pitchFamily="34" charset="0"/>
            </a:endParaRPr>
          </a:p>
        </p:txBody>
      </p:sp>
      <p:sp>
        <p:nvSpPr>
          <p:cNvPr id="22" name="Mid Indigo Shape">
            <a:extLst>
              <a:ext uri="{FF2B5EF4-FFF2-40B4-BE49-F238E27FC236}">
                <a16:creationId xmlns:a16="http://schemas.microsoft.com/office/drawing/2014/main" id="{254B4B3B-0B0F-6089-0FD8-FDFA21D682C1}"/>
              </a:ext>
              <a:ext uri="{C183D7F6-B498-43B3-948B-1728B52AA6E4}">
                <adec:decorative xmlns:adec="http://schemas.microsoft.com/office/drawing/2017/decorative" val="1"/>
              </a:ext>
            </a:extLst>
          </p:cNvPr>
          <p:cNvSpPr/>
          <p:nvPr userDrawn="1"/>
        </p:nvSpPr>
        <p:spPr>
          <a:xfrm>
            <a:off x="762000" y="0"/>
            <a:ext cx="1904999" cy="1143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61" name="Text Placeholder 6">
            <a:extLst>
              <a:ext uri="{FF2B5EF4-FFF2-40B4-BE49-F238E27FC236}">
                <a16:creationId xmlns:a16="http://schemas.microsoft.com/office/drawing/2014/main" id="{692F4022-BF81-0333-CEC4-5F846CB12B8A}"/>
              </a:ext>
            </a:extLst>
          </p:cNvPr>
          <p:cNvSpPr>
            <a:spLocks noGrp="1"/>
          </p:cNvSpPr>
          <p:nvPr>
            <p:ph type="body" sz="quarter" idx="57" hasCustomPrompt="1"/>
          </p:nvPr>
        </p:nvSpPr>
        <p:spPr>
          <a:xfrm>
            <a:off x="915368" y="294501"/>
            <a:ext cx="1598262" cy="553998"/>
          </a:xfrm>
        </p:spPr>
        <p:txBody>
          <a:bodyPr anchor="ctr"/>
          <a:lstStyle>
            <a:lvl1pPr marL="0" indent="0" algn="ctr">
              <a:buFont typeface="Arial" panose="020B0604020202020204" pitchFamily="34" charset="0"/>
              <a:buNone/>
              <a:defRPr sz="2000">
                <a:solidFill>
                  <a:schemeClr val="bg1"/>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a:t>
            </a:r>
          </a:p>
        </p:txBody>
      </p:sp>
      <p:sp>
        <p:nvSpPr>
          <p:cNvPr id="20" name="Picture Placeholder 1">
            <a:extLst>
              <a:ext uri="{FF2B5EF4-FFF2-40B4-BE49-F238E27FC236}">
                <a16:creationId xmlns:a16="http://schemas.microsoft.com/office/drawing/2014/main" id="{4602013A-1E04-C318-BCE4-6CB383FD325B}"/>
              </a:ext>
              <a:ext uri="{C183D7F6-B498-43B3-948B-1728B52AA6E4}">
                <adec:decorative xmlns:adec="http://schemas.microsoft.com/office/drawing/2017/decorative" val="0"/>
              </a:ext>
            </a:extLst>
          </p:cNvPr>
          <p:cNvSpPr>
            <a:spLocks noGrp="1"/>
          </p:cNvSpPr>
          <p:nvPr>
            <p:ph type="pic" sz="quarter" idx="44" hasCustomPrompt="1"/>
          </p:nvPr>
        </p:nvSpPr>
        <p:spPr>
          <a:xfrm>
            <a:off x="381000" y="381000"/>
            <a:ext cx="5333999" cy="6477000"/>
          </a:xfrm>
          <a:custGeom>
            <a:avLst/>
            <a:gdLst>
              <a:gd name="connsiteX0" fmla="*/ 0 w 5333999"/>
              <a:gd name="connsiteY0" fmla="*/ 0 h 6477000"/>
              <a:gd name="connsiteX1" fmla="*/ 381000 w 5333999"/>
              <a:gd name="connsiteY1" fmla="*/ 0 h 6477000"/>
              <a:gd name="connsiteX2" fmla="*/ 381000 w 5333999"/>
              <a:gd name="connsiteY2" fmla="*/ 762000 h 6477000"/>
              <a:gd name="connsiteX3" fmla="*/ 2285999 w 5333999"/>
              <a:gd name="connsiteY3" fmla="*/ 762000 h 6477000"/>
              <a:gd name="connsiteX4" fmla="*/ 2285999 w 5333999"/>
              <a:gd name="connsiteY4" fmla="*/ 0 h 6477000"/>
              <a:gd name="connsiteX5" fmla="*/ 5333999 w 5333999"/>
              <a:gd name="connsiteY5" fmla="*/ 0 h 6477000"/>
              <a:gd name="connsiteX6" fmla="*/ 5333999 w 5333999"/>
              <a:gd name="connsiteY6" fmla="*/ 4912516 h 6477000"/>
              <a:gd name="connsiteX7" fmla="*/ 4737466 w 5333999"/>
              <a:gd name="connsiteY7" fmla="*/ 4912516 h 6477000"/>
              <a:gd name="connsiteX8" fmla="*/ 4737466 w 5333999"/>
              <a:gd name="connsiteY8" fmla="*/ 6136484 h 6477000"/>
              <a:gd name="connsiteX9" fmla="*/ 5333999 w 5333999"/>
              <a:gd name="connsiteY9" fmla="*/ 6136484 h 6477000"/>
              <a:gd name="connsiteX10" fmla="*/ 5333999 w 5333999"/>
              <a:gd name="connsiteY10" fmla="*/ 6477000 h 6477000"/>
              <a:gd name="connsiteX11" fmla="*/ 0 w 5333999"/>
              <a:gd name="connsiteY11" fmla="*/ 647700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3999" h="6477000">
                <a:moveTo>
                  <a:pt x="0" y="0"/>
                </a:moveTo>
                <a:lnTo>
                  <a:pt x="381000" y="0"/>
                </a:lnTo>
                <a:lnTo>
                  <a:pt x="381000" y="762000"/>
                </a:lnTo>
                <a:lnTo>
                  <a:pt x="2285999" y="762000"/>
                </a:lnTo>
                <a:lnTo>
                  <a:pt x="2285999" y="0"/>
                </a:lnTo>
                <a:lnTo>
                  <a:pt x="5333999" y="0"/>
                </a:lnTo>
                <a:lnTo>
                  <a:pt x="5333999" y="4912516"/>
                </a:lnTo>
                <a:lnTo>
                  <a:pt x="4737466" y="4912516"/>
                </a:lnTo>
                <a:lnTo>
                  <a:pt x="4737466" y="6136484"/>
                </a:lnTo>
                <a:lnTo>
                  <a:pt x="5333999" y="6136484"/>
                </a:lnTo>
                <a:lnTo>
                  <a:pt x="5333999" y="6477000"/>
                </a:lnTo>
                <a:lnTo>
                  <a:pt x="0" y="6477000"/>
                </a:lnTo>
                <a:close/>
              </a:path>
            </a:pathLst>
          </a:custGeom>
          <a:solidFill>
            <a:schemeClr val="bg1">
              <a:lumMod val="85000"/>
            </a:schemeClr>
          </a:solidFill>
        </p:spPr>
        <p:txBody>
          <a:bodyPr wrap="square" lIns="0" tIns="936000">
            <a:noAutofit/>
          </a:bodyPr>
          <a:lstStyle>
            <a:lvl1pPr marL="0" indent="0" algn="ctr">
              <a:buFont typeface="Arial" panose="020B0604020202020204" pitchFamily="34" charset="0"/>
              <a:buNone/>
              <a:defRPr sz="1400"/>
            </a:lvl1pPr>
          </a:lstStyle>
          <a:p>
            <a:r>
              <a:rPr lang="en-GB"/>
              <a:t>Click icon to insert image</a:t>
            </a:r>
          </a:p>
        </p:txBody>
      </p:sp>
      <p:sp>
        <p:nvSpPr>
          <p:cNvPr id="2" name="Title Placeholder 1">
            <a:extLst>
              <a:ext uri="{FF2B5EF4-FFF2-40B4-BE49-F238E27FC236}">
                <a16:creationId xmlns:a16="http://schemas.microsoft.com/office/drawing/2014/main" id="{58F9F613-C31F-C0D8-FDA3-E8F8DAE302CB}"/>
              </a:ext>
            </a:extLst>
          </p:cNvPr>
          <p:cNvSpPr>
            <a:spLocks noGrp="1"/>
          </p:cNvSpPr>
          <p:nvPr>
            <p:ph type="title" hasCustomPrompt="1"/>
          </p:nvPr>
        </p:nvSpPr>
        <p:spPr>
          <a:xfrm>
            <a:off x="6087176" y="460888"/>
            <a:ext cx="5342823" cy="748800"/>
          </a:xfrm>
        </p:spPr>
        <p:txBody>
          <a:bodyPr/>
          <a:lstStyle/>
          <a:p>
            <a:r>
              <a:rPr lang="en-US"/>
              <a:t>Add slide title over one or two lines</a:t>
            </a:r>
            <a:endParaRPr lang="en-GB"/>
          </a:p>
        </p:txBody>
      </p:sp>
      <p:sp>
        <p:nvSpPr>
          <p:cNvPr id="27" name="Text Placeholder 2">
            <a:extLst>
              <a:ext uri="{FF2B5EF4-FFF2-40B4-BE49-F238E27FC236}">
                <a16:creationId xmlns:a16="http://schemas.microsoft.com/office/drawing/2014/main" id="{67F94782-E2ED-93FF-63C7-CF657C0D912B}"/>
              </a:ext>
            </a:extLst>
          </p:cNvPr>
          <p:cNvSpPr>
            <a:spLocks noGrp="1"/>
          </p:cNvSpPr>
          <p:nvPr>
            <p:ph type="body" sz="quarter" idx="13" hasCustomPrompt="1"/>
          </p:nvPr>
        </p:nvSpPr>
        <p:spPr>
          <a:xfrm>
            <a:off x="6087176" y="1479310"/>
            <a:ext cx="5342823" cy="3133172"/>
          </a:xfrm>
        </p:spPr>
        <p:txBody>
          <a:bodyPr/>
          <a:lstStyle>
            <a:lvl1pPr marL="0" indent="0">
              <a:lnSpc>
                <a:spcPct val="100000"/>
              </a:lnSpc>
              <a:buFont typeface="Arial" panose="020B0604020202020204" pitchFamily="34" charset="0"/>
              <a:buNone/>
              <a:defRPr/>
            </a:lvl1pPr>
            <a:lvl2pPr marL="232200" indent="0">
              <a:lnSpc>
                <a:spcPct val="100000"/>
              </a:lnSpc>
              <a:buNone/>
              <a:defRPr/>
            </a:lvl2pPr>
            <a:lvl3pPr marL="462600" indent="0">
              <a:lnSpc>
                <a:spcPct val="100000"/>
              </a:lnSpc>
              <a:buNone/>
              <a:defRPr/>
            </a:lvl3pPr>
            <a:lvl4pPr marL="693000" indent="0">
              <a:lnSpc>
                <a:spcPct val="100000"/>
              </a:lnSpc>
              <a:buNone/>
              <a:defRPr/>
            </a:lvl4pPr>
            <a:lvl5pPr marL="923400" indent="0">
              <a:lnSpc>
                <a:spcPct val="100000"/>
              </a:lnSpc>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 Sed </a:t>
            </a:r>
            <a:r>
              <a:rPr lang="en-GB" err="1"/>
              <a:t>ut</a:t>
            </a:r>
            <a:r>
              <a:rPr lang="en-GB"/>
              <a:t> </a:t>
            </a:r>
            <a:r>
              <a:rPr lang="en-GB" err="1"/>
              <a:t>perspiciatis</a:t>
            </a:r>
            <a:r>
              <a:rPr lang="en-GB"/>
              <a:t> </a:t>
            </a:r>
            <a:r>
              <a:rPr lang="en-GB" err="1"/>
              <a:t>unde</a:t>
            </a:r>
            <a:r>
              <a:rPr lang="en-GB"/>
              <a:t> </a:t>
            </a:r>
            <a:r>
              <a:rPr lang="en-GB" err="1"/>
              <a:t>omnis</a:t>
            </a:r>
            <a:r>
              <a:rPr lang="en-GB"/>
              <a:t> </a:t>
            </a:r>
            <a:r>
              <a:rPr lang="en-GB" err="1"/>
              <a:t>iste</a:t>
            </a:r>
            <a:r>
              <a:rPr lang="en-GB"/>
              <a:t> </a:t>
            </a:r>
            <a:r>
              <a:rPr lang="en-GB" err="1"/>
              <a:t>natus</a:t>
            </a:r>
            <a:r>
              <a:rPr lang="en-GB"/>
              <a:t> error sit </a:t>
            </a:r>
            <a:r>
              <a:rPr lang="en-GB" err="1"/>
              <a:t>voluptatem</a:t>
            </a:r>
            <a:r>
              <a:rPr lang="en-GB"/>
              <a:t> </a:t>
            </a:r>
            <a:r>
              <a:rPr lang="en-GB" err="1"/>
              <a:t>accusantium</a:t>
            </a:r>
            <a:r>
              <a:rPr lang="en-GB"/>
              <a:t> </a:t>
            </a:r>
            <a:r>
              <a:rPr lang="en-GB" err="1"/>
              <a:t>doloremque</a:t>
            </a:r>
            <a:r>
              <a:rPr lang="en-GB"/>
              <a:t>.</a:t>
            </a:r>
          </a:p>
        </p:txBody>
      </p:sp>
      <p:sp>
        <p:nvSpPr>
          <p:cNvPr id="58" name="Text Placeholder 3">
            <a:extLst>
              <a:ext uri="{FF2B5EF4-FFF2-40B4-BE49-F238E27FC236}">
                <a16:creationId xmlns:a16="http://schemas.microsoft.com/office/drawing/2014/main" id="{E8AAF0C0-4021-A736-F1A1-C0B481973F57}"/>
              </a:ext>
            </a:extLst>
          </p:cNvPr>
          <p:cNvSpPr>
            <a:spLocks noGrp="1"/>
          </p:cNvSpPr>
          <p:nvPr>
            <p:ph type="body" sz="quarter" idx="54" hasCustomPrompt="1"/>
          </p:nvPr>
        </p:nvSpPr>
        <p:spPr>
          <a:xfrm>
            <a:off x="6477000" y="5459720"/>
            <a:ext cx="4952999" cy="553998"/>
          </a:xfrm>
        </p:spPr>
        <p:txBody>
          <a:bodyPr anchor="t"/>
          <a:lstStyle>
            <a:lvl1pPr marL="0" indent="0" algn="l">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a:t>
            </a:r>
          </a:p>
        </p:txBody>
      </p:sp>
      <p:sp>
        <p:nvSpPr>
          <p:cNvPr id="59" name="Text Placeholder 4">
            <a:extLst>
              <a:ext uri="{FF2B5EF4-FFF2-40B4-BE49-F238E27FC236}">
                <a16:creationId xmlns:a16="http://schemas.microsoft.com/office/drawing/2014/main" id="{D9A7B93A-5CCA-761F-3866-DA6243863E11}"/>
              </a:ext>
            </a:extLst>
          </p:cNvPr>
          <p:cNvSpPr>
            <a:spLocks noGrp="1"/>
          </p:cNvSpPr>
          <p:nvPr>
            <p:ph type="body" sz="quarter" idx="55" hasCustomPrompt="1"/>
          </p:nvPr>
        </p:nvSpPr>
        <p:spPr>
          <a:xfrm>
            <a:off x="6477000" y="6085230"/>
            <a:ext cx="4952999" cy="207619"/>
          </a:xfrm>
        </p:spPr>
        <p:txBody>
          <a:bodyPr anchor="t"/>
          <a:lstStyle>
            <a:lvl1pPr marL="0" indent="0" algn="l">
              <a:buFont typeface="Arial" panose="020B0604020202020204" pitchFamily="34" charset="0"/>
              <a:buNone/>
              <a:defRPr sz="1200" b="1">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Forename Surname</a:t>
            </a:r>
          </a:p>
        </p:txBody>
      </p:sp>
      <p:sp>
        <p:nvSpPr>
          <p:cNvPr id="60" name="Text Placeholder 5">
            <a:extLst>
              <a:ext uri="{FF2B5EF4-FFF2-40B4-BE49-F238E27FC236}">
                <a16:creationId xmlns:a16="http://schemas.microsoft.com/office/drawing/2014/main" id="{EC5FF0AE-3E25-4A6A-AC13-3EB4E88D68F0}"/>
              </a:ext>
            </a:extLst>
          </p:cNvPr>
          <p:cNvSpPr>
            <a:spLocks noGrp="1"/>
          </p:cNvSpPr>
          <p:nvPr>
            <p:ph type="body" sz="quarter" idx="56" hasCustomPrompt="1"/>
          </p:nvPr>
        </p:nvSpPr>
        <p:spPr>
          <a:xfrm>
            <a:off x="6477000" y="6292849"/>
            <a:ext cx="4952999" cy="105750"/>
          </a:xfrm>
        </p:spPr>
        <p:txBody>
          <a:bodyPr anchor="t"/>
          <a:lstStyle>
            <a:lvl1pPr marL="0" indent="0" algn="l">
              <a:buFont typeface="Arial" panose="020B0604020202020204" pitchFamily="34" charset="0"/>
              <a:buNone/>
              <a:defRPr sz="800" b="1">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Job title</a:t>
            </a:r>
          </a:p>
        </p:txBody>
      </p:sp>
      <p:sp>
        <p:nvSpPr>
          <p:cNvPr id="24" name="Picture Placeholder 2">
            <a:extLst>
              <a:ext uri="{FF2B5EF4-FFF2-40B4-BE49-F238E27FC236}">
                <a16:creationId xmlns:a16="http://schemas.microsoft.com/office/drawing/2014/main" id="{2C2FE8D8-5D77-E3B3-C0C6-B0D5EAD0147F}"/>
              </a:ext>
              <a:ext uri="{C183D7F6-B498-43B3-948B-1728B52AA6E4}">
                <adec:decorative xmlns:adec="http://schemas.microsoft.com/office/drawing/2017/decorative" val="0"/>
              </a:ext>
            </a:extLst>
          </p:cNvPr>
          <p:cNvSpPr>
            <a:spLocks noGrp="1"/>
          </p:cNvSpPr>
          <p:nvPr>
            <p:ph type="pic" sz="quarter" idx="45" hasCustomPrompt="1"/>
          </p:nvPr>
        </p:nvSpPr>
        <p:spPr>
          <a:xfrm>
            <a:off x="5218585" y="5393635"/>
            <a:ext cx="1023730" cy="1023730"/>
          </a:xfrm>
          <a:solidFill>
            <a:schemeClr val="bg1">
              <a:lumMod val="85000"/>
            </a:schemeClr>
          </a:solidFill>
        </p:spPr>
        <p:txBody>
          <a:bodyPr lIns="0" tIns="144000"/>
          <a:lstStyle>
            <a:lvl1pPr marL="0" indent="0" algn="ctr">
              <a:buFont typeface="Arial" panose="020B0604020202020204" pitchFamily="34" charset="0"/>
              <a:buNone/>
              <a:defRPr sz="1000"/>
            </a:lvl1pPr>
          </a:lstStyle>
          <a:p>
            <a:r>
              <a:rPr lang="en-GB"/>
              <a:t>Click icon to insert image</a:t>
            </a:r>
          </a:p>
        </p:txBody>
      </p:sp>
      <p:grpSp>
        <p:nvGrpSpPr>
          <p:cNvPr id="12" name="Faded Super Symbol">
            <a:extLst>
              <a:ext uri="{FF2B5EF4-FFF2-40B4-BE49-F238E27FC236}">
                <a16:creationId xmlns:a16="http://schemas.microsoft.com/office/drawing/2014/main" id="{CCAFB5DC-A1DE-6CB1-6D06-F209DD30085C}"/>
              </a:ext>
              <a:ext uri="{C183D7F6-B498-43B3-948B-1728B52AA6E4}">
                <adec:decorative xmlns:adec="http://schemas.microsoft.com/office/drawing/2017/decorative" val="1"/>
              </a:ext>
            </a:extLst>
          </p:cNvPr>
          <p:cNvGrpSpPr/>
          <p:nvPr userDrawn="1"/>
        </p:nvGrpSpPr>
        <p:grpSpPr>
          <a:xfrm>
            <a:off x="10115629" y="5251376"/>
            <a:ext cx="2210938" cy="2194002"/>
            <a:chOff x="762000" y="-1145177"/>
            <a:chExt cx="763046" cy="757201"/>
          </a:xfrm>
          <a:solidFill>
            <a:schemeClr val="bg1">
              <a:alpha val="12000"/>
            </a:schemeClr>
          </a:solidFill>
        </p:grpSpPr>
        <p:sp>
          <p:nvSpPr>
            <p:cNvPr id="13" name="Freeform 26">
              <a:extLst>
                <a:ext uri="{FF2B5EF4-FFF2-40B4-BE49-F238E27FC236}">
                  <a16:creationId xmlns:a16="http://schemas.microsoft.com/office/drawing/2014/main" id="{3930A961-649E-BCBA-C752-F546A8034728}"/>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4" name="Freeform 27">
              <a:extLst>
                <a:ext uri="{FF2B5EF4-FFF2-40B4-BE49-F238E27FC236}">
                  <a16:creationId xmlns:a16="http://schemas.microsoft.com/office/drawing/2014/main" id="{4149BFBD-9014-E3B1-FC7A-223E2AF390B7}"/>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5" name="Freeform 28">
              <a:extLst>
                <a:ext uri="{FF2B5EF4-FFF2-40B4-BE49-F238E27FC236}">
                  <a16:creationId xmlns:a16="http://schemas.microsoft.com/office/drawing/2014/main" id="{5413C0C3-FD9F-B659-97BD-9176A62189C2}"/>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6" name="Freeform 29">
              <a:extLst>
                <a:ext uri="{FF2B5EF4-FFF2-40B4-BE49-F238E27FC236}">
                  <a16:creationId xmlns:a16="http://schemas.microsoft.com/office/drawing/2014/main" id="{5E96A90F-F9C9-A83E-9F62-AFE3A2DD4782}"/>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
        <p:nvSpPr>
          <p:cNvPr id="4" name="Slide Number Placeholder 3">
            <a:extLst>
              <a:ext uri="{FF2B5EF4-FFF2-40B4-BE49-F238E27FC236}">
                <a16:creationId xmlns:a16="http://schemas.microsoft.com/office/drawing/2014/main" id="{AC1AE2A0-5828-8E04-4133-37DADC43831D}"/>
              </a:ext>
              <a:ext uri="{C183D7F6-B498-43B3-948B-1728B52AA6E4}">
                <adec:decorative xmlns:adec="http://schemas.microsoft.com/office/drawing/2017/decorative" val="0"/>
              </a:ext>
            </a:extLst>
          </p:cNvPr>
          <p:cNvSpPr>
            <a:spLocks noGrp="1"/>
          </p:cNvSpPr>
          <p:nvPr userDrawn="1">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27772169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x Meet the Team">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076BDA-EAE0-E13D-3425-2F80DB217DBC}"/>
              </a:ext>
            </a:extLst>
          </p:cNvPr>
          <p:cNvSpPr>
            <a:spLocks noGrp="1"/>
          </p:cNvSpPr>
          <p:nvPr>
            <p:ph type="title" hasCustomPrompt="1"/>
          </p:nvPr>
        </p:nvSpPr>
        <p:spPr>
          <a:xfrm>
            <a:off x="762000" y="460889"/>
            <a:ext cx="9817100" cy="482600"/>
          </a:xfrm>
        </p:spPr>
        <p:txBody>
          <a:bodyPr/>
          <a:lstStyle>
            <a:lvl1pPr>
              <a:defRPr/>
            </a:lvl1pPr>
          </a:lstStyle>
          <a:p>
            <a:r>
              <a:rPr lang="en-US"/>
              <a:t>Add slide title</a:t>
            </a:r>
            <a:endParaRPr lang="en-GB"/>
          </a:p>
        </p:txBody>
      </p:sp>
      <p:sp>
        <p:nvSpPr>
          <p:cNvPr id="28" name="Indigo Background 1">
            <a:extLst>
              <a:ext uri="{FF2B5EF4-FFF2-40B4-BE49-F238E27FC236}">
                <a16:creationId xmlns:a16="http://schemas.microsoft.com/office/drawing/2014/main" id="{5D4D49B8-5003-58D5-5135-CA9C4C3826CF}"/>
              </a:ext>
              <a:ext uri="{C183D7F6-B498-43B3-948B-1728B52AA6E4}">
                <adec:decorative xmlns:adec="http://schemas.microsoft.com/office/drawing/2017/decorative" val="1"/>
              </a:ext>
            </a:extLst>
          </p:cNvPr>
          <p:cNvSpPr/>
          <p:nvPr userDrawn="1"/>
        </p:nvSpPr>
        <p:spPr>
          <a:xfrm>
            <a:off x="763292" y="1139849"/>
            <a:ext cx="2286000" cy="2286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pic>
        <p:nvPicPr>
          <p:cNvPr id="23" name="Purple Graphic 1">
            <a:extLst>
              <a:ext uri="{FF2B5EF4-FFF2-40B4-BE49-F238E27FC236}">
                <a16:creationId xmlns:a16="http://schemas.microsoft.com/office/drawing/2014/main" id="{415F1CD8-090F-351F-A496-B3164426EF61}"/>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6200000">
            <a:off x="760713" y="1142429"/>
            <a:ext cx="2289866" cy="2284708"/>
          </a:xfrm>
          <a:prstGeom prst="rect">
            <a:avLst/>
          </a:prstGeom>
        </p:spPr>
      </p:pic>
      <p:sp>
        <p:nvSpPr>
          <p:cNvPr id="22" name="Mid Indigo Background 1">
            <a:extLst>
              <a:ext uri="{FF2B5EF4-FFF2-40B4-BE49-F238E27FC236}">
                <a16:creationId xmlns:a16="http://schemas.microsoft.com/office/drawing/2014/main" id="{B9749D11-9762-1483-C869-788D57942507}"/>
              </a:ext>
              <a:ext uri="{C183D7F6-B498-43B3-948B-1728B52AA6E4}">
                <adec:decorative xmlns:adec="http://schemas.microsoft.com/office/drawing/2017/decorative" val="1"/>
              </a:ext>
            </a:extLst>
          </p:cNvPr>
          <p:cNvSpPr/>
          <p:nvPr userDrawn="1"/>
        </p:nvSpPr>
        <p:spPr>
          <a:xfrm>
            <a:off x="1144292" y="1520850"/>
            <a:ext cx="2286000" cy="2286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36" name="Indigo Background 3">
            <a:extLst>
              <a:ext uri="{FF2B5EF4-FFF2-40B4-BE49-F238E27FC236}">
                <a16:creationId xmlns:a16="http://schemas.microsoft.com/office/drawing/2014/main" id="{8058877B-0ECA-ABDA-977D-AE367765A147}"/>
              </a:ext>
              <a:ext uri="{C183D7F6-B498-43B3-948B-1728B52AA6E4}">
                <adec:decorative xmlns:adec="http://schemas.microsoft.com/office/drawing/2017/decorative" val="1"/>
              </a:ext>
            </a:extLst>
          </p:cNvPr>
          <p:cNvSpPr/>
          <p:nvPr userDrawn="1"/>
        </p:nvSpPr>
        <p:spPr>
          <a:xfrm>
            <a:off x="8761711" y="1139849"/>
            <a:ext cx="2286000" cy="2286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37" name="Mid Indigo Background 3">
            <a:extLst>
              <a:ext uri="{FF2B5EF4-FFF2-40B4-BE49-F238E27FC236}">
                <a16:creationId xmlns:a16="http://schemas.microsoft.com/office/drawing/2014/main" id="{73F11A80-F9ED-B75D-C2AA-8E629CA0C706}"/>
              </a:ext>
              <a:ext uri="{C183D7F6-B498-43B3-948B-1728B52AA6E4}">
                <adec:decorative xmlns:adec="http://schemas.microsoft.com/office/drawing/2017/decorative" val="1"/>
              </a:ext>
            </a:extLst>
          </p:cNvPr>
          <p:cNvSpPr/>
          <p:nvPr userDrawn="1"/>
        </p:nvSpPr>
        <p:spPr>
          <a:xfrm>
            <a:off x="9142711" y="1520850"/>
            <a:ext cx="2286000" cy="2286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pic>
        <p:nvPicPr>
          <p:cNvPr id="38" name="Purple Graphic 3">
            <a:extLst>
              <a:ext uri="{FF2B5EF4-FFF2-40B4-BE49-F238E27FC236}">
                <a16:creationId xmlns:a16="http://schemas.microsoft.com/office/drawing/2014/main" id="{AF663AEC-1555-FA7E-EE63-002BDB08AA9F}"/>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6200000">
            <a:off x="8759132" y="1142429"/>
            <a:ext cx="2289866" cy="2284708"/>
          </a:xfrm>
          <a:prstGeom prst="rect">
            <a:avLst/>
          </a:prstGeom>
        </p:spPr>
      </p:pic>
      <p:sp>
        <p:nvSpPr>
          <p:cNvPr id="43" name="Indigo Background 2">
            <a:extLst>
              <a:ext uri="{FF2B5EF4-FFF2-40B4-BE49-F238E27FC236}">
                <a16:creationId xmlns:a16="http://schemas.microsoft.com/office/drawing/2014/main" id="{D849CB4F-9CBA-FCA2-3F5B-BA25BB9D4FD4}"/>
              </a:ext>
              <a:ext uri="{C183D7F6-B498-43B3-948B-1728B52AA6E4}">
                <adec:decorative xmlns:adec="http://schemas.microsoft.com/office/drawing/2017/decorative" val="1"/>
              </a:ext>
            </a:extLst>
          </p:cNvPr>
          <p:cNvSpPr/>
          <p:nvPr userDrawn="1"/>
        </p:nvSpPr>
        <p:spPr>
          <a:xfrm>
            <a:off x="4762498" y="1139849"/>
            <a:ext cx="2286000" cy="2286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44" name="Mid Indigo Background 2">
            <a:extLst>
              <a:ext uri="{FF2B5EF4-FFF2-40B4-BE49-F238E27FC236}">
                <a16:creationId xmlns:a16="http://schemas.microsoft.com/office/drawing/2014/main" id="{023025F3-A454-4B9A-499C-811B44696D57}"/>
              </a:ext>
              <a:ext uri="{C183D7F6-B498-43B3-948B-1728B52AA6E4}">
                <adec:decorative xmlns:adec="http://schemas.microsoft.com/office/drawing/2017/decorative" val="1"/>
              </a:ext>
            </a:extLst>
          </p:cNvPr>
          <p:cNvSpPr/>
          <p:nvPr userDrawn="1"/>
        </p:nvSpPr>
        <p:spPr>
          <a:xfrm>
            <a:off x="5143498" y="1520850"/>
            <a:ext cx="2286000" cy="2286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pic>
        <p:nvPicPr>
          <p:cNvPr id="45" name="Purple Graphic 2">
            <a:extLst>
              <a:ext uri="{FF2B5EF4-FFF2-40B4-BE49-F238E27FC236}">
                <a16:creationId xmlns:a16="http://schemas.microsoft.com/office/drawing/2014/main" id="{F3B908F6-EE52-F588-0237-3B862735086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6200000">
            <a:off x="4759919" y="1142429"/>
            <a:ext cx="2289866" cy="2284708"/>
          </a:xfrm>
          <a:prstGeom prst="rect">
            <a:avLst/>
          </a:prstGeom>
        </p:spPr>
      </p:pic>
      <p:sp>
        <p:nvSpPr>
          <p:cNvPr id="24" name="Picture Placeholder 1">
            <a:extLst>
              <a:ext uri="{FF2B5EF4-FFF2-40B4-BE49-F238E27FC236}">
                <a16:creationId xmlns:a16="http://schemas.microsoft.com/office/drawing/2014/main" id="{C8A512C6-971A-A86C-A56A-4907D63E6F72}"/>
              </a:ext>
              <a:ext uri="{C183D7F6-B498-43B3-948B-1728B52AA6E4}">
                <adec:decorative xmlns:adec="http://schemas.microsoft.com/office/drawing/2017/decorative" val="0"/>
              </a:ext>
            </a:extLst>
          </p:cNvPr>
          <p:cNvSpPr>
            <a:spLocks noGrp="1"/>
          </p:cNvSpPr>
          <p:nvPr>
            <p:ph type="pic" sz="quarter" idx="34" hasCustomPrompt="1"/>
          </p:nvPr>
        </p:nvSpPr>
        <p:spPr>
          <a:xfrm>
            <a:off x="1143647" y="1520229"/>
            <a:ext cx="1903708" cy="1905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5" name="Text Placeholder 1">
            <a:extLst>
              <a:ext uri="{FF2B5EF4-FFF2-40B4-BE49-F238E27FC236}">
                <a16:creationId xmlns:a16="http://schemas.microsoft.com/office/drawing/2014/main" id="{281593C1-E138-D8DD-A148-FDAFC0E432B7}"/>
              </a:ext>
            </a:extLst>
          </p:cNvPr>
          <p:cNvSpPr>
            <a:spLocks noGrp="1"/>
          </p:cNvSpPr>
          <p:nvPr>
            <p:ph type="body" sz="quarter" idx="43" hasCustomPrompt="1"/>
          </p:nvPr>
        </p:nvSpPr>
        <p:spPr>
          <a:xfrm>
            <a:off x="763291" y="4162906"/>
            <a:ext cx="2795261" cy="291634"/>
          </a:xfrm>
        </p:spPr>
        <p:txBody>
          <a:bodyPr/>
          <a:lstStyle>
            <a:lvl1pPr marL="0" indent="0">
              <a:lnSpc>
                <a:spcPct val="90000"/>
              </a:lnSpc>
              <a:buFont typeface="Arial" panose="020B0604020202020204" pitchFamily="34" charset="0"/>
              <a:buNone/>
              <a:defRPr sz="1800" b="1">
                <a:solidFill>
                  <a:schemeClr val="tx2"/>
                </a:solidFill>
              </a:defRPr>
            </a:lvl1pPr>
            <a:lvl2pPr>
              <a:defRPr/>
            </a:lvl2pPr>
            <a:lvl3pPr>
              <a:buClr>
                <a:schemeClr val="bg1"/>
              </a:buClr>
              <a:defRPr/>
            </a:lvl3pPr>
          </a:lstStyle>
          <a:p>
            <a:pPr lvl="0"/>
            <a:r>
              <a:rPr lang="da-DK"/>
              <a:t>Insert name</a:t>
            </a:r>
          </a:p>
        </p:txBody>
      </p:sp>
      <p:sp>
        <p:nvSpPr>
          <p:cNvPr id="29" name="Text Placeholder 2">
            <a:extLst>
              <a:ext uri="{FF2B5EF4-FFF2-40B4-BE49-F238E27FC236}">
                <a16:creationId xmlns:a16="http://schemas.microsoft.com/office/drawing/2014/main" id="{C2B798A1-3133-6F0E-0191-17D2C1F7DC1A}"/>
              </a:ext>
            </a:extLst>
          </p:cNvPr>
          <p:cNvSpPr>
            <a:spLocks noGrp="1"/>
          </p:cNvSpPr>
          <p:nvPr>
            <p:ph type="body" sz="quarter" idx="44" hasCustomPrompt="1"/>
          </p:nvPr>
        </p:nvSpPr>
        <p:spPr>
          <a:xfrm>
            <a:off x="763291" y="4479940"/>
            <a:ext cx="2795261" cy="291634"/>
          </a:xfrm>
        </p:spPr>
        <p:txBody>
          <a:bodyPr/>
          <a:lstStyle>
            <a:lvl1pPr marL="0" indent="0">
              <a:lnSpc>
                <a:spcPct val="90000"/>
              </a:lnSpc>
              <a:buFont typeface="Arial" panose="020B0604020202020204" pitchFamily="34" charset="0"/>
              <a:buNone/>
              <a:defRPr sz="1800" b="0">
                <a:solidFill>
                  <a:schemeClr val="tx2"/>
                </a:solidFill>
              </a:defRPr>
            </a:lvl1pPr>
            <a:lvl2pPr>
              <a:defRPr/>
            </a:lvl2pPr>
            <a:lvl3pPr>
              <a:buClr>
                <a:schemeClr val="bg1"/>
              </a:buClr>
              <a:defRPr/>
            </a:lvl3pPr>
          </a:lstStyle>
          <a:p>
            <a:pPr lvl="0"/>
            <a:r>
              <a:rPr lang="da-DK"/>
              <a:t>Location</a:t>
            </a:r>
          </a:p>
        </p:txBody>
      </p:sp>
      <p:sp>
        <p:nvSpPr>
          <p:cNvPr id="26" name="Text Placeholder 3">
            <a:extLst>
              <a:ext uri="{FF2B5EF4-FFF2-40B4-BE49-F238E27FC236}">
                <a16:creationId xmlns:a16="http://schemas.microsoft.com/office/drawing/2014/main" id="{0A499DAB-1770-E2E1-4211-186C78D73A5E}"/>
              </a:ext>
            </a:extLst>
          </p:cNvPr>
          <p:cNvSpPr>
            <a:spLocks noGrp="1"/>
          </p:cNvSpPr>
          <p:nvPr>
            <p:ph type="body" sz="quarter" idx="12" hasCustomPrompt="1"/>
          </p:nvPr>
        </p:nvSpPr>
        <p:spPr>
          <a:xfrm>
            <a:off x="763293" y="4769792"/>
            <a:ext cx="2795262" cy="1390174"/>
          </a:xfrm>
        </p:spPr>
        <p:txBody>
          <a:bodyPr/>
          <a:lstStyle>
            <a:lvl1pPr marL="0" indent="0">
              <a:buFont typeface="Arial" panose="020B0604020202020204" pitchFamily="34" charset="0"/>
              <a:buNone/>
              <a:defRPr sz="14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a:t>
            </a:r>
          </a:p>
        </p:txBody>
      </p:sp>
      <p:sp>
        <p:nvSpPr>
          <p:cNvPr id="46" name="Picture Placeholder 2">
            <a:extLst>
              <a:ext uri="{FF2B5EF4-FFF2-40B4-BE49-F238E27FC236}">
                <a16:creationId xmlns:a16="http://schemas.microsoft.com/office/drawing/2014/main" id="{1330C627-87C8-A4EA-6758-FB6AB82BDB6A}"/>
              </a:ext>
              <a:ext uri="{C183D7F6-B498-43B3-948B-1728B52AA6E4}">
                <adec:decorative xmlns:adec="http://schemas.microsoft.com/office/drawing/2017/decorative" val="0"/>
              </a:ext>
            </a:extLst>
          </p:cNvPr>
          <p:cNvSpPr>
            <a:spLocks noGrp="1"/>
          </p:cNvSpPr>
          <p:nvPr>
            <p:ph type="pic" sz="quarter" idx="49" hasCustomPrompt="1"/>
          </p:nvPr>
        </p:nvSpPr>
        <p:spPr>
          <a:xfrm>
            <a:off x="5142853" y="1520229"/>
            <a:ext cx="1903708" cy="1905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47" name="Text Placeholder 4">
            <a:extLst>
              <a:ext uri="{FF2B5EF4-FFF2-40B4-BE49-F238E27FC236}">
                <a16:creationId xmlns:a16="http://schemas.microsoft.com/office/drawing/2014/main" id="{7EA9826E-3549-F24D-8EC8-37CE4BE58661}"/>
              </a:ext>
            </a:extLst>
          </p:cNvPr>
          <p:cNvSpPr>
            <a:spLocks noGrp="1"/>
          </p:cNvSpPr>
          <p:nvPr>
            <p:ph type="body" sz="quarter" idx="50" hasCustomPrompt="1"/>
          </p:nvPr>
        </p:nvSpPr>
        <p:spPr>
          <a:xfrm>
            <a:off x="4762497" y="4162906"/>
            <a:ext cx="2795261" cy="291634"/>
          </a:xfrm>
        </p:spPr>
        <p:txBody>
          <a:bodyPr/>
          <a:lstStyle>
            <a:lvl1pPr marL="0" indent="0">
              <a:lnSpc>
                <a:spcPct val="90000"/>
              </a:lnSpc>
              <a:buFont typeface="Arial" panose="020B0604020202020204" pitchFamily="34" charset="0"/>
              <a:buNone/>
              <a:defRPr sz="1800" b="1">
                <a:solidFill>
                  <a:schemeClr val="tx2"/>
                </a:solidFill>
              </a:defRPr>
            </a:lvl1pPr>
            <a:lvl2pPr>
              <a:defRPr/>
            </a:lvl2pPr>
            <a:lvl3pPr>
              <a:buClr>
                <a:schemeClr val="bg1"/>
              </a:buClr>
              <a:defRPr/>
            </a:lvl3pPr>
          </a:lstStyle>
          <a:p>
            <a:pPr lvl="0"/>
            <a:r>
              <a:rPr lang="da-DK"/>
              <a:t>Insert name</a:t>
            </a:r>
          </a:p>
        </p:txBody>
      </p:sp>
      <p:sp>
        <p:nvSpPr>
          <p:cNvPr id="49" name="Text Placeholder 5">
            <a:extLst>
              <a:ext uri="{FF2B5EF4-FFF2-40B4-BE49-F238E27FC236}">
                <a16:creationId xmlns:a16="http://schemas.microsoft.com/office/drawing/2014/main" id="{4C1DC515-642F-9D91-C6FB-F169D859047B}"/>
              </a:ext>
            </a:extLst>
          </p:cNvPr>
          <p:cNvSpPr>
            <a:spLocks noGrp="1"/>
          </p:cNvSpPr>
          <p:nvPr>
            <p:ph type="body" sz="quarter" idx="52" hasCustomPrompt="1"/>
          </p:nvPr>
        </p:nvSpPr>
        <p:spPr>
          <a:xfrm>
            <a:off x="4762497" y="4479940"/>
            <a:ext cx="2795261" cy="291634"/>
          </a:xfrm>
        </p:spPr>
        <p:txBody>
          <a:bodyPr/>
          <a:lstStyle>
            <a:lvl1pPr marL="0" indent="0">
              <a:lnSpc>
                <a:spcPct val="90000"/>
              </a:lnSpc>
              <a:buFont typeface="Arial" panose="020B0604020202020204" pitchFamily="34" charset="0"/>
              <a:buNone/>
              <a:defRPr sz="1800" b="0">
                <a:solidFill>
                  <a:schemeClr val="tx2"/>
                </a:solidFill>
              </a:defRPr>
            </a:lvl1pPr>
            <a:lvl2pPr>
              <a:defRPr/>
            </a:lvl2pPr>
            <a:lvl3pPr>
              <a:buClr>
                <a:schemeClr val="bg1"/>
              </a:buClr>
              <a:defRPr/>
            </a:lvl3pPr>
          </a:lstStyle>
          <a:p>
            <a:pPr lvl="0"/>
            <a:r>
              <a:rPr lang="da-DK"/>
              <a:t>Location</a:t>
            </a:r>
          </a:p>
        </p:txBody>
      </p:sp>
      <p:sp>
        <p:nvSpPr>
          <p:cNvPr id="48" name="Text Placeholder 6">
            <a:extLst>
              <a:ext uri="{FF2B5EF4-FFF2-40B4-BE49-F238E27FC236}">
                <a16:creationId xmlns:a16="http://schemas.microsoft.com/office/drawing/2014/main" id="{0334EB56-F1F6-D21E-BA79-498AE9A89466}"/>
              </a:ext>
            </a:extLst>
          </p:cNvPr>
          <p:cNvSpPr>
            <a:spLocks noGrp="1"/>
          </p:cNvSpPr>
          <p:nvPr>
            <p:ph type="body" sz="quarter" idx="51" hasCustomPrompt="1"/>
          </p:nvPr>
        </p:nvSpPr>
        <p:spPr>
          <a:xfrm>
            <a:off x="4762499" y="4769792"/>
            <a:ext cx="2795262" cy="1390174"/>
          </a:xfrm>
        </p:spPr>
        <p:txBody>
          <a:bodyPr/>
          <a:lstStyle>
            <a:lvl1pPr marL="0" indent="0">
              <a:buFont typeface="Arial" panose="020B0604020202020204" pitchFamily="34" charset="0"/>
              <a:buNone/>
              <a:defRPr sz="14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a:t>
            </a:r>
          </a:p>
        </p:txBody>
      </p:sp>
      <p:sp>
        <p:nvSpPr>
          <p:cNvPr id="39" name="Picture Placeholder 3">
            <a:extLst>
              <a:ext uri="{FF2B5EF4-FFF2-40B4-BE49-F238E27FC236}">
                <a16:creationId xmlns:a16="http://schemas.microsoft.com/office/drawing/2014/main" id="{0E51CADD-5826-3000-D4A9-C651C38AE4DE}"/>
              </a:ext>
              <a:ext uri="{C183D7F6-B498-43B3-948B-1728B52AA6E4}">
                <adec:decorative xmlns:adec="http://schemas.microsoft.com/office/drawing/2017/decorative" val="0"/>
              </a:ext>
            </a:extLst>
          </p:cNvPr>
          <p:cNvSpPr>
            <a:spLocks noGrp="1"/>
          </p:cNvSpPr>
          <p:nvPr>
            <p:ph type="pic" sz="quarter" idx="45" hasCustomPrompt="1"/>
          </p:nvPr>
        </p:nvSpPr>
        <p:spPr>
          <a:xfrm>
            <a:off x="9142066" y="1520229"/>
            <a:ext cx="1903708" cy="1905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40" name="Text Placeholder 7">
            <a:extLst>
              <a:ext uri="{FF2B5EF4-FFF2-40B4-BE49-F238E27FC236}">
                <a16:creationId xmlns:a16="http://schemas.microsoft.com/office/drawing/2014/main" id="{B67DF68A-5365-2994-F74C-F950360D6A63}"/>
              </a:ext>
            </a:extLst>
          </p:cNvPr>
          <p:cNvSpPr>
            <a:spLocks noGrp="1"/>
          </p:cNvSpPr>
          <p:nvPr>
            <p:ph type="body" sz="quarter" idx="46" hasCustomPrompt="1"/>
          </p:nvPr>
        </p:nvSpPr>
        <p:spPr>
          <a:xfrm>
            <a:off x="8761710" y="4162906"/>
            <a:ext cx="2795261" cy="291634"/>
          </a:xfrm>
        </p:spPr>
        <p:txBody>
          <a:bodyPr/>
          <a:lstStyle>
            <a:lvl1pPr marL="0" indent="0">
              <a:lnSpc>
                <a:spcPct val="90000"/>
              </a:lnSpc>
              <a:buFont typeface="Arial" panose="020B0604020202020204" pitchFamily="34" charset="0"/>
              <a:buNone/>
              <a:defRPr sz="1800" b="1">
                <a:solidFill>
                  <a:schemeClr val="tx2"/>
                </a:solidFill>
              </a:defRPr>
            </a:lvl1pPr>
            <a:lvl2pPr>
              <a:defRPr/>
            </a:lvl2pPr>
            <a:lvl3pPr>
              <a:buClr>
                <a:schemeClr val="bg1"/>
              </a:buClr>
              <a:defRPr/>
            </a:lvl3pPr>
          </a:lstStyle>
          <a:p>
            <a:pPr lvl="0"/>
            <a:r>
              <a:rPr lang="da-DK"/>
              <a:t>Insert name</a:t>
            </a:r>
          </a:p>
        </p:txBody>
      </p:sp>
      <p:sp>
        <p:nvSpPr>
          <p:cNvPr id="42" name="Text Placeholder 8">
            <a:extLst>
              <a:ext uri="{FF2B5EF4-FFF2-40B4-BE49-F238E27FC236}">
                <a16:creationId xmlns:a16="http://schemas.microsoft.com/office/drawing/2014/main" id="{D467C3D4-9C9B-B45A-493A-9E83F34050E9}"/>
              </a:ext>
            </a:extLst>
          </p:cNvPr>
          <p:cNvSpPr>
            <a:spLocks noGrp="1"/>
          </p:cNvSpPr>
          <p:nvPr>
            <p:ph type="body" sz="quarter" idx="48" hasCustomPrompt="1"/>
          </p:nvPr>
        </p:nvSpPr>
        <p:spPr>
          <a:xfrm>
            <a:off x="8761710" y="4479940"/>
            <a:ext cx="2795261" cy="291634"/>
          </a:xfrm>
        </p:spPr>
        <p:txBody>
          <a:bodyPr/>
          <a:lstStyle>
            <a:lvl1pPr marL="0" indent="0">
              <a:lnSpc>
                <a:spcPct val="90000"/>
              </a:lnSpc>
              <a:buFont typeface="Arial" panose="020B0604020202020204" pitchFamily="34" charset="0"/>
              <a:buNone/>
              <a:defRPr sz="1800" b="0">
                <a:solidFill>
                  <a:schemeClr val="tx2"/>
                </a:solidFill>
              </a:defRPr>
            </a:lvl1pPr>
            <a:lvl2pPr>
              <a:defRPr/>
            </a:lvl2pPr>
            <a:lvl3pPr>
              <a:buClr>
                <a:schemeClr val="bg1"/>
              </a:buClr>
              <a:defRPr/>
            </a:lvl3pPr>
          </a:lstStyle>
          <a:p>
            <a:pPr lvl="0"/>
            <a:r>
              <a:rPr lang="da-DK"/>
              <a:t>Location</a:t>
            </a:r>
          </a:p>
        </p:txBody>
      </p:sp>
      <p:sp>
        <p:nvSpPr>
          <p:cNvPr id="41" name="Text Placeholder 9">
            <a:extLst>
              <a:ext uri="{FF2B5EF4-FFF2-40B4-BE49-F238E27FC236}">
                <a16:creationId xmlns:a16="http://schemas.microsoft.com/office/drawing/2014/main" id="{1ADCAA50-CF02-80AE-0FC9-7FDA29E36303}"/>
              </a:ext>
            </a:extLst>
          </p:cNvPr>
          <p:cNvSpPr>
            <a:spLocks noGrp="1"/>
          </p:cNvSpPr>
          <p:nvPr>
            <p:ph type="body" sz="quarter" idx="47" hasCustomPrompt="1"/>
          </p:nvPr>
        </p:nvSpPr>
        <p:spPr>
          <a:xfrm>
            <a:off x="8761712" y="4769792"/>
            <a:ext cx="2795262" cy="1390174"/>
          </a:xfrm>
        </p:spPr>
        <p:txBody>
          <a:bodyPr/>
          <a:lstStyle>
            <a:lvl1pPr marL="0" indent="0">
              <a:buFont typeface="Arial" panose="020B0604020202020204" pitchFamily="34" charset="0"/>
              <a:buNone/>
              <a:defRPr sz="14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a:t>
            </a:r>
          </a:p>
        </p:txBody>
      </p:sp>
      <p:sp>
        <p:nvSpPr>
          <p:cNvPr id="30" name="Yellow Shape">
            <a:extLst>
              <a:ext uri="{FF2B5EF4-FFF2-40B4-BE49-F238E27FC236}">
                <a16:creationId xmlns:a16="http://schemas.microsoft.com/office/drawing/2014/main" id="{17B4C813-B0B9-4762-1C91-8AFB4237F703}"/>
              </a:ext>
              <a:ext uri="{C183D7F6-B498-43B3-948B-1728B52AA6E4}">
                <adec:decorative xmlns:adec="http://schemas.microsoft.com/office/drawing/2017/decorative" val="1"/>
              </a:ext>
            </a:extLst>
          </p:cNvPr>
          <p:cNvSpPr/>
          <p:nvPr userDrawn="1"/>
        </p:nvSpPr>
        <p:spPr>
          <a:xfrm rot="16200000">
            <a:off x="8763000" y="3429000"/>
            <a:ext cx="6477000" cy="381000"/>
          </a:xfrm>
          <a:prstGeom prst="rect">
            <a:avLst/>
          </a:prstGeom>
          <a:solidFill>
            <a:srgbClr val="F4EF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31" name="Bright Indigo Shape">
            <a:extLst>
              <a:ext uri="{FF2B5EF4-FFF2-40B4-BE49-F238E27FC236}">
                <a16:creationId xmlns:a16="http://schemas.microsoft.com/office/drawing/2014/main" id="{22675670-74DD-AECB-6163-7AD4D234A2C2}"/>
              </a:ext>
              <a:ext uri="{C183D7F6-B498-43B3-948B-1728B52AA6E4}">
                <adec:decorative xmlns:adec="http://schemas.microsoft.com/office/drawing/2017/decorative" val="1"/>
              </a:ext>
            </a:extLst>
          </p:cNvPr>
          <p:cNvSpPr/>
          <p:nvPr userDrawn="1"/>
        </p:nvSpPr>
        <p:spPr>
          <a:xfrm>
            <a:off x="11049000" y="0"/>
            <a:ext cx="762000" cy="76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4" name="Slide Number Placeholder 3">
            <a:extLst>
              <a:ext uri="{FF2B5EF4-FFF2-40B4-BE49-F238E27FC236}">
                <a16:creationId xmlns:a16="http://schemas.microsoft.com/office/drawing/2014/main" id="{9FDAAD7B-B544-7481-3D93-6A2E5B27CF77}"/>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12822240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x Meet the Team">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076BDA-EAE0-E13D-3425-2F80DB217DBC}"/>
              </a:ext>
            </a:extLst>
          </p:cNvPr>
          <p:cNvSpPr>
            <a:spLocks noGrp="1"/>
          </p:cNvSpPr>
          <p:nvPr>
            <p:ph type="title" hasCustomPrompt="1"/>
          </p:nvPr>
        </p:nvSpPr>
        <p:spPr>
          <a:xfrm>
            <a:off x="762000" y="460889"/>
            <a:ext cx="7061200" cy="482600"/>
          </a:xfrm>
        </p:spPr>
        <p:txBody>
          <a:bodyPr/>
          <a:lstStyle/>
          <a:p>
            <a:r>
              <a:rPr lang="en-US"/>
              <a:t>Add slide title</a:t>
            </a:r>
            <a:endParaRPr lang="en-GB"/>
          </a:p>
        </p:txBody>
      </p:sp>
      <p:sp>
        <p:nvSpPr>
          <p:cNvPr id="28" name="Indigo Background 1">
            <a:extLst>
              <a:ext uri="{FF2B5EF4-FFF2-40B4-BE49-F238E27FC236}">
                <a16:creationId xmlns:a16="http://schemas.microsoft.com/office/drawing/2014/main" id="{5D4D49B8-5003-58D5-5135-CA9C4C3826CF}"/>
              </a:ext>
              <a:ext uri="{C183D7F6-B498-43B3-948B-1728B52AA6E4}">
                <adec:decorative xmlns:adec="http://schemas.microsoft.com/office/drawing/2017/decorative" val="1"/>
              </a:ext>
            </a:extLst>
          </p:cNvPr>
          <p:cNvSpPr/>
          <p:nvPr userDrawn="1"/>
        </p:nvSpPr>
        <p:spPr>
          <a:xfrm>
            <a:off x="763292" y="1139849"/>
            <a:ext cx="2286000" cy="2286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2" name="Mid Indigo Background 1">
            <a:extLst>
              <a:ext uri="{FF2B5EF4-FFF2-40B4-BE49-F238E27FC236}">
                <a16:creationId xmlns:a16="http://schemas.microsoft.com/office/drawing/2014/main" id="{B9749D11-9762-1483-C869-788D57942507}"/>
              </a:ext>
              <a:ext uri="{C183D7F6-B498-43B3-948B-1728B52AA6E4}">
                <adec:decorative xmlns:adec="http://schemas.microsoft.com/office/drawing/2017/decorative" val="1"/>
              </a:ext>
            </a:extLst>
          </p:cNvPr>
          <p:cNvSpPr/>
          <p:nvPr userDrawn="1"/>
        </p:nvSpPr>
        <p:spPr>
          <a:xfrm>
            <a:off x="1144292" y="1520850"/>
            <a:ext cx="2286000" cy="2286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pic>
        <p:nvPicPr>
          <p:cNvPr id="23" name="Purple Graphic 1">
            <a:extLst>
              <a:ext uri="{FF2B5EF4-FFF2-40B4-BE49-F238E27FC236}">
                <a16:creationId xmlns:a16="http://schemas.microsoft.com/office/drawing/2014/main" id="{415F1CD8-090F-351F-A496-B3164426EF61}"/>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6200000">
            <a:off x="760713" y="1142429"/>
            <a:ext cx="2289866" cy="2284708"/>
          </a:xfrm>
          <a:prstGeom prst="rect">
            <a:avLst/>
          </a:prstGeom>
        </p:spPr>
      </p:pic>
      <p:sp>
        <p:nvSpPr>
          <p:cNvPr id="43" name="Indigo Background 2">
            <a:extLst>
              <a:ext uri="{FF2B5EF4-FFF2-40B4-BE49-F238E27FC236}">
                <a16:creationId xmlns:a16="http://schemas.microsoft.com/office/drawing/2014/main" id="{D849CB4F-9CBA-FCA2-3F5B-BA25BB9D4FD4}"/>
              </a:ext>
              <a:ext uri="{C183D7F6-B498-43B3-948B-1728B52AA6E4}">
                <adec:decorative xmlns:adec="http://schemas.microsoft.com/office/drawing/2017/decorative" val="1"/>
              </a:ext>
            </a:extLst>
          </p:cNvPr>
          <p:cNvSpPr/>
          <p:nvPr userDrawn="1"/>
        </p:nvSpPr>
        <p:spPr>
          <a:xfrm>
            <a:off x="4762498" y="1139849"/>
            <a:ext cx="2286000" cy="2286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44" name="Mid Indigo Background 2">
            <a:extLst>
              <a:ext uri="{FF2B5EF4-FFF2-40B4-BE49-F238E27FC236}">
                <a16:creationId xmlns:a16="http://schemas.microsoft.com/office/drawing/2014/main" id="{023025F3-A454-4B9A-499C-811B44696D57}"/>
              </a:ext>
              <a:ext uri="{C183D7F6-B498-43B3-948B-1728B52AA6E4}">
                <adec:decorative xmlns:adec="http://schemas.microsoft.com/office/drawing/2017/decorative" val="1"/>
              </a:ext>
            </a:extLst>
          </p:cNvPr>
          <p:cNvSpPr/>
          <p:nvPr userDrawn="1"/>
        </p:nvSpPr>
        <p:spPr>
          <a:xfrm>
            <a:off x="5143498" y="1520850"/>
            <a:ext cx="2286000" cy="2286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pic>
        <p:nvPicPr>
          <p:cNvPr id="45" name="Purple Graphic 2">
            <a:extLst>
              <a:ext uri="{FF2B5EF4-FFF2-40B4-BE49-F238E27FC236}">
                <a16:creationId xmlns:a16="http://schemas.microsoft.com/office/drawing/2014/main" id="{F3B908F6-EE52-F588-0237-3B862735086C}"/>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rot="16200000">
            <a:off x="4759919" y="1142429"/>
            <a:ext cx="2289866" cy="2284708"/>
          </a:xfrm>
          <a:prstGeom prst="rect">
            <a:avLst/>
          </a:prstGeom>
        </p:spPr>
      </p:pic>
      <p:sp>
        <p:nvSpPr>
          <p:cNvPr id="24" name="Picture Placeholder 1">
            <a:extLst>
              <a:ext uri="{FF2B5EF4-FFF2-40B4-BE49-F238E27FC236}">
                <a16:creationId xmlns:a16="http://schemas.microsoft.com/office/drawing/2014/main" id="{C8A512C6-971A-A86C-A56A-4907D63E6F72}"/>
              </a:ext>
              <a:ext uri="{C183D7F6-B498-43B3-948B-1728B52AA6E4}">
                <adec:decorative xmlns:adec="http://schemas.microsoft.com/office/drawing/2017/decorative" val="0"/>
              </a:ext>
            </a:extLst>
          </p:cNvPr>
          <p:cNvSpPr>
            <a:spLocks noGrp="1"/>
          </p:cNvSpPr>
          <p:nvPr>
            <p:ph type="pic" sz="quarter" idx="34" hasCustomPrompt="1"/>
          </p:nvPr>
        </p:nvSpPr>
        <p:spPr>
          <a:xfrm>
            <a:off x="1143647" y="1520229"/>
            <a:ext cx="1903708" cy="1905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5" name="Text Placeholder 1">
            <a:extLst>
              <a:ext uri="{FF2B5EF4-FFF2-40B4-BE49-F238E27FC236}">
                <a16:creationId xmlns:a16="http://schemas.microsoft.com/office/drawing/2014/main" id="{281593C1-E138-D8DD-A148-FDAFC0E432B7}"/>
              </a:ext>
            </a:extLst>
          </p:cNvPr>
          <p:cNvSpPr>
            <a:spLocks noGrp="1"/>
          </p:cNvSpPr>
          <p:nvPr>
            <p:ph type="body" sz="quarter" idx="43" hasCustomPrompt="1"/>
          </p:nvPr>
        </p:nvSpPr>
        <p:spPr>
          <a:xfrm>
            <a:off x="763291" y="4162906"/>
            <a:ext cx="2795261" cy="291634"/>
          </a:xfrm>
        </p:spPr>
        <p:txBody>
          <a:bodyPr/>
          <a:lstStyle>
            <a:lvl1pPr marL="0" indent="0">
              <a:lnSpc>
                <a:spcPct val="90000"/>
              </a:lnSpc>
              <a:buFont typeface="Arial" panose="020B0604020202020204" pitchFamily="34" charset="0"/>
              <a:buNone/>
              <a:defRPr sz="1800" b="1">
                <a:solidFill>
                  <a:schemeClr val="tx2"/>
                </a:solidFill>
              </a:defRPr>
            </a:lvl1pPr>
            <a:lvl2pPr>
              <a:defRPr/>
            </a:lvl2pPr>
            <a:lvl3pPr>
              <a:buClr>
                <a:schemeClr val="bg1"/>
              </a:buClr>
              <a:defRPr/>
            </a:lvl3pPr>
          </a:lstStyle>
          <a:p>
            <a:pPr lvl="0"/>
            <a:r>
              <a:rPr lang="da-DK"/>
              <a:t>Insert name</a:t>
            </a:r>
          </a:p>
        </p:txBody>
      </p:sp>
      <p:sp>
        <p:nvSpPr>
          <p:cNvPr id="29" name="Text Placeholder 2">
            <a:extLst>
              <a:ext uri="{FF2B5EF4-FFF2-40B4-BE49-F238E27FC236}">
                <a16:creationId xmlns:a16="http://schemas.microsoft.com/office/drawing/2014/main" id="{C2B798A1-3133-6F0E-0191-17D2C1F7DC1A}"/>
              </a:ext>
            </a:extLst>
          </p:cNvPr>
          <p:cNvSpPr>
            <a:spLocks noGrp="1"/>
          </p:cNvSpPr>
          <p:nvPr>
            <p:ph type="body" sz="quarter" idx="44" hasCustomPrompt="1"/>
          </p:nvPr>
        </p:nvSpPr>
        <p:spPr>
          <a:xfrm>
            <a:off x="763291" y="4479940"/>
            <a:ext cx="2795261" cy="291634"/>
          </a:xfrm>
        </p:spPr>
        <p:txBody>
          <a:bodyPr/>
          <a:lstStyle>
            <a:lvl1pPr marL="0" indent="0">
              <a:lnSpc>
                <a:spcPct val="90000"/>
              </a:lnSpc>
              <a:buFont typeface="Arial" panose="020B0604020202020204" pitchFamily="34" charset="0"/>
              <a:buNone/>
              <a:defRPr sz="1800" b="0">
                <a:solidFill>
                  <a:schemeClr val="tx2"/>
                </a:solidFill>
              </a:defRPr>
            </a:lvl1pPr>
            <a:lvl2pPr>
              <a:defRPr/>
            </a:lvl2pPr>
            <a:lvl3pPr>
              <a:buClr>
                <a:schemeClr val="bg1"/>
              </a:buClr>
              <a:defRPr/>
            </a:lvl3pPr>
          </a:lstStyle>
          <a:p>
            <a:pPr lvl="0"/>
            <a:r>
              <a:rPr lang="da-DK"/>
              <a:t>Location</a:t>
            </a:r>
          </a:p>
        </p:txBody>
      </p:sp>
      <p:sp>
        <p:nvSpPr>
          <p:cNvPr id="26" name="Text Placeholder 3">
            <a:extLst>
              <a:ext uri="{FF2B5EF4-FFF2-40B4-BE49-F238E27FC236}">
                <a16:creationId xmlns:a16="http://schemas.microsoft.com/office/drawing/2014/main" id="{0A499DAB-1770-E2E1-4211-186C78D73A5E}"/>
              </a:ext>
            </a:extLst>
          </p:cNvPr>
          <p:cNvSpPr>
            <a:spLocks noGrp="1"/>
          </p:cNvSpPr>
          <p:nvPr>
            <p:ph type="body" sz="quarter" idx="12" hasCustomPrompt="1"/>
          </p:nvPr>
        </p:nvSpPr>
        <p:spPr>
          <a:xfrm>
            <a:off x="763293" y="4769792"/>
            <a:ext cx="2795262" cy="1390174"/>
          </a:xfrm>
        </p:spPr>
        <p:txBody>
          <a:bodyPr/>
          <a:lstStyle>
            <a:lvl1pPr marL="0" indent="0">
              <a:buFont typeface="Arial" panose="020B0604020202020204" pitchFamily="34" charset="0"/>
              <a:buNone/>
              <a:defRPr sz="14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a:t>
            </a:r>
          </a:p>
        </p:txBody>
      </p:sp>
      <p:sp>
        <p:nvSpPr>
          <p:cNvPr id="46" name="Picture Placeholder 2">
            <a:extLst>
              <a:ext uri="{FF2B5EF4-FFF2-40B4-BE49-F238E27FC236}">
                <a16:creationId xmlns:a16="http://schemas.microsoft.com/office/drawing/2014/main" id="{1330C627-87C8-A4EA-6758-FB6AB82BDB6A}"/>
              </a:ext>
              <a:ext uri="{C183D7F6-B498-43B3-948B-1728B52AA6E4}">
                <adec:decorative xmlns:adec="http://schemas.microsoft.com/office/drawing/2017/decorative" val="0"/>
              </a:ext>
            </a:extLst>
          </p:cNvPr>
          <p:cNvSpPr>
            <a:spLocks noGrp="1"/>
          </p:cNvSpPr>
          <p:nvPr>
            <p:ph type="pic" sz="quarter" idx="49" hasCustomPrompt="1"/>
          </p:nvPr>
        </p:nvSpPr>
        <p:spPr>
          <a:xfrm>
            <a:off x="5142853" y="1520229"/>
            <a:ext cx="1903708" cy="1905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47" name="Text Placeholder 4">
            <a:extLst>
              <a:ext uri="{FF2B5EF4-FFF2-40B4-BE49-F238E27FC236}">
                <a16:creationId xmlns:a16="http://schemas.microsoft.com/office/drawing/2014/main" id="{7EA9826E-3549-F24D-8EC8-37CE4BE58661}"/>
              </a:ext>
            </a:extLst>
          </p:cNvPr>
          <p:cNvSpPr>
            <a:spLocks noGrp="1"/>
          </p:cNvSpPr>
          <p:nvPr>
            <p:ph type="body" sz="quarter" idx="50" hasCustomPrompt="1"/>
          </p:nvPr>
        </p:nvSpPr>
        <p:spPr>
          <a:xfrm>
            <a:off x="4762497" y="4162906"/>
            <a:ext cx="2795261" cy="291634"/>
          </a:xfrm>
        </p:spPr>
        <p:txBody>
          <a:bodyPr/>
          <a:lstStyle>
            <a:lvl1pPr marL="0" indent="0">
              <a:lnSpc>
                <a:spcPct val="90000"/>
              </a:lnSpc>
              <a:buFont typeface="Arial" panose="020B0604020202020204" pitchFamily="34" charset="0"/>
              <a:buNone/>
              <a:defRPr sz="1800" b="1">
                <a:solidFill>
                  <a:schemeClr val="tx2"/>
                </a:solidFill>
              </a:defRPr>
            </a:lvl1pPr>
            <a:lvl2pPr>
              <a:defRPr/>
            </a:lvl2pPr>
            <a:lvl3pPr>
              <a:buClr>
                <a:schemeClr val="bg1"/>
              </a:buClr>
              <a:defRPr/>
            </a:lvl3pPr>
          </a:lstStyle>
          <a:p>
            <a:pPr lvl="0"/>
            <a:r>
              <a:rPr lang="da-DK"/>
              <a:t>Insert name</a:t>
            </a:r>
          </a:p>
        </p:txBody>
      </p:sp>
      <p:sp>
        <p:nvSpPr>
          <p:cNvPr id="49" name="Text Placeholder 5">
            <a:extLst>
              <a:ext uri="{FF2B5EF4-FFF2-40B4-BE49-F238E27FC236}">
                <a16:creationId xmlns:a16="http://schemas.microsoft.com/office/drawing/2014/main" id="{4C1DC515-642F-9D91-C6FB-F169D859047B}"/>
              </a:ext>
            </a:extLst>
          </p:cNvPr>
          <p:cNvSpPr>
            <a:spLocks noGrp="1"/>
          </p:cNvSpPr>
          <p:nvPr>
            <p:ph type="body" sz="quarter" idx="52" hasCustomPrompt="1"/>
          </p:nvPr>
        </p:nvSpPr>
        <p:spPr>
          <a:xfrm>
            <a:off x="4762497" y="4479940"/>
            <a:ext cx="2795261" cy="291634"/>
          </a:xfrm>
        </p:spPr>
        <p:txBody>
          <a:bodyPr/>
          <a:lstStyle>
            <a:lvl1pPr marL="0" indent="0">
              <a:lnSpc>
                <a:spcPct val="90000"/>
              </a:lnSpc>
              <a:buFont typeface="Arial" panose="020B0604020202020204" pitchFamily="34" charset="0"/>
              <a:buNone/>
              <a:defRPr sz="1800" b="0">
                <a:solidFill>
                  <a:schemeClr val="tx2"/>
                </a:solidFill>
              </a:defRPr>
            </a:lvl1pPr>
            <a:lvl2pPr>
              <a:defRPr/>
            </a:lvl2pPr>
            <a:lvl3pPr>
              <a:buClr>
                <a:schemeClr val="bg1"/>
              </a:buClr>
              <a:defRPr/>
            </a:lvl3pPr>
          </a:lstStyle>
          <a:p>
            <a:pPr lvl="0"/>
            <a:r>
              <a:rPr lang="da-DK"/>
              <a:t>Location</a:t>
            </a:r>
          </a:p>
        </p:txBody>
      </p:sp>
      <p:sp>
        <p:nvSpPr>
          <p:cNvPr id="48" name="Text Placeholder 6">
            <a:extLst>
              <a:ext uri="{FF2B5EF4-FFF2-40B4-BE49-F238E27FC236}">
                <a16:creationId xmlns:a16="http://schemas.microsoft.com/office/drawing/2014/main" id="{0334EB56-F1F6-D21E-BA79-498AE9A89466}"/>
              </a:ext>
            </a:extLst>
          </p:cNvPr>
          <p:cNvSpPr>
            <a:spLocks noGrp="1"/>
          </p:cNvSpPr>
          <p:nvPr>
            <p:ph type="body" sz="quarter" idx="51" hasCustomPrompt="1"/>
          </p:nvPr>
        </p:nvSpPr>
        <p:spPr>
          <a:xfrm>
            <a:off x="4762499" y="4769792"/>
            <a:ext cx="2795262" cy="1390174"/>
          </a:xfrm>
        </p:spPr>
        <p:txBody>
          <a:bodyPr/>
          <a:lstStyle>
            <a:lvl1pPr marL="0" indent="0">
              <a:buFont typeface="Arial" panose="020B0604020202020204" pitchFamily="34" charset="0"/>
              <a:buNone/>
              <a:defRPr sz="14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a:t>
            </a:r>
          </a:p>
        </p:txBody>
      </p:sp>
      <p:sp>
        <p:nvSpPr>
          <p:cNvPr id="8" name="Picture Placeholder Right">
            <a:extLst>
              <a:ext uri="{FF2B5EF4-FFF2-40B4-BE49-F238E27FC236}">
                <a16:creationId xmlns:a16="http://schemas.microsoft.com/office/drawing/2014/main" id="{A6024A5E-D7B6-FA44-1399-42E6B296C6B1}"/>
              </a:ext>
              <a:ext uri="{C183D7F6-B498-43B3-948B-1728B52AA6E4}">
                <adec:decorative xmlns:adec="http://schemas.microsoft.com/office/drawing/2017/decorative" val="0"/>
              </a:ext>
            </a:extLst>
          </p:cNvPr>
          <p:cNvSpPr>
            <a:spLocks noGrp="1"/>
          </p:cNvSpPr>
          <p:nvPr>
            <p:ph type="pic" sz="quarter" idx="53" hasCustomPrompt="1"/>
          </p:nvPr>
        </p:nvSpPr>
        <p:spPr>
          <a:xfrm>
            <a:off x="8385991" y="0"/>
            <a:ext cx="3806010" cy="6858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9" name="Faded Bright Indigo Shape">
            <a:extLst>
              <a:ext uri="{FF2B5EF4-FFF2-40B4-BE49-F238E27FC236}">
                <a16:creationId xmlns:a16="http://schemas.microsoft.com/office/drawing/2014/main" id="{013C6FD2-1409-DD35-3B8A-D1B6D0BB587D}"/>
              </a:ext>
              <a:ext uri="{C183D7F6-B498-43B3-948B-1728B52AA6E4}">
                <adec:decorative xmlns:adec="http://schemas.microsoft.com/office/drawing/2017/decorative" val="1"/>
              </a:ext>
            </a:extLst>
          </p:cNvPr>
          <p:cNvSpPr>
            <a:spLocks noGrp="1"/>
          </p:cNvSpPr>
          <p:nvPr>
            <p:ph type="body" sz="quarter" idx="32" hasCustomPrompt="1"/>
          </p:nvPr>
        </p:nvSpPr>
        <p:spPr>
          <a:xfrm>
            <a:off x="11430000" y="381000"/>
            <a:ext cx="762000" cy="5333999"/>
          </a:xfrm>
          <a:solidFill>
            <a:schemeClr val="accent1">
              <a:alpha val="75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0" name="Faded Yellow Shape">
            <a:extLst>
              <a:ext uri="{FF2B5EF4-FFF2-40B4-BE49-F238E27FC236}">
                <a16:creationId xmlns:a16="http://schemas.microsoft.com/office/drawing/2014/main" id="{79C442C7-F4B8-E90D-533F-104017E3986C}"/>
              </a:ext>
              <a:ext uri="{C183D7F6-B498-43B3-948B-1728B52AA6E4}">
                <adec:decorative xmlns:adec="http://schemas.microsoft.com/office/drawing/2017/decorative" val="1"/>
              </a:ext>
            </a:extLst>
          </p:cNvPr>
          <p:cNvSpPr>
            <a:spLocks noGrp="1"/>
          </p:cNvSpPr>
          <p:nvPr>
            <p:ph type="body" sz="quarter" idx="54" hasCustomPrompt="1"/>
          </p:nvPr>
        </p:nvSpPr>
        <p:spPr>
          <a:xfrm>
            <a:off x="10286999" y="4952998"/>
            <a:ext cx="1527990" cy="1905001"/>
          </a:xfrm>
          <a:solidFill>
            <a:srgbClr val="F4EF4D">
              <a:alpha val="75000"/>
            </a:srgb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9FDAAD7B-B544-7481-3D93-6A2E5B27CF77}"/>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3" name="Template Tip">
            <a:extLst>
              <a:ext uri="{FF2B5EF4-FFF2-40B4-BE49-F238E27FC236}">
                <a16:creationId xmlns:a16="http://schemas.microsoft.com/office/drawing/2014/main" id="{A93A85F1-2D27-C67C-B657-0C340F2CC3ED}"/>
              </a:ext>
              <a:ext uri="{C183D7F6-B498-43B3-948B-1728B52AA6E4}">
                <adec:decorative xmlns:adec="http://schemas.microsoft.com/office/drawing/2017/decorative" val="1"/>
              </a:ext>
            </a:extLst>
          </p:cNvPr>
          <p:cNvSpPr>
            <a:spLocks noGrp="1"/>
          </p:cNvSpPr>
          <p:nvPr>
            <p:ph type="body" sz="quarter" idx="55" hasCustomPrompt="1"/>
          </p:nvPr>
        </p:nvSpPr>
        <p:spPr>
          <a:xfrm>
            <a:off x="-2481943" y="-1"/>
            <a:ext cx="2304143" cy="470576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placeholders alter in their positioning, reset the slide (location below), or right-click the layout thumbnail shown in the left-hand panel and select ‘reset slide’.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5" name="Reset Image Tip">
            <a:extLst>
              <a:ext uri="{FF2B5EF4-FFF2-40B4-BE49-F238E27FC236}">
                <a16:creationId xmlns:a16="http://schemas.microsoft.com/office/drawing/2014/main" id="{7CD61CBE-20E9-71DB-D9C6-89346221AFAA}"/>
              </a:ext>
              <a:ext uri="{C183D7F6-B498-43B3-948B-1728B52AA6E4}">
                <adec:decorative xmlns:adec="http://schemas.microsoft.com/office/drawing/2017/decorative" val="1"/>
              </a:ext>
            </a:extLst>
          </p:cNvPr>
          <p:cNvSpPr>
            <a:spLocks noGrp="1"/>
          </p:cNvSpPr>
          <p:nvPr>
            <p:ph type="body" sz="quarter" idx="56" hasCustomPrompt="1"/>
          </p:nvPr>
        </p:nvSpPr>
        <p:spPr>
          <a:xfrm>
            <a:off x="-2481944" y="4838780"/>
            <a:ext cx="2304143" cy="948913"/>
          </a:xfrm>
          <a:blipFill>
            <a:blip r:embed="rId3"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24118911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x Meet the Team">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076BDA-EAE0-E13D-3425-2F80DB217DBC}"/>
              </a:ext>
            </a:extLst>
          </p:cNvPr>
          <p:cNvSpPr>
            <a:spLocks noGrp="1"/>
          </p:cNvSpPr>
          <p:nvPr>
            <p:ph type="title" hasCustomPrompt="1"/>
          </p:nvPr>
        </p:nvSpPr>
        <p:spPr>
          <a:xfrm>
            <a:off x="762000" y="460889"/>
            <a:ext cx="4000497" cy="482600"/>
          </a:xfrm>
        </p:spPr>
        <p:txBody>
          <a:bodyPr/>
          <a:lstStyle/>
          <a:p>
            <a:r>
              <a:rPr lang="en-US"/>
              <a:t>Add slide title</a:t>
            </a:r>
            <a:endParaRPr lang="en-GB"/>
          </a:p>
        </p:txBody>
      </p:sp>
      <p:sp>
        <p:nvSpPr>
          <p:cNvPr id="25" name="Text Placeholder 1">
            <a:extLst>
              <a:ext uri="{FF2B5EF4-FFF2-40B4-BE49-F238E27FC236}">
                <a16:creationId xmlns:a16="http://schemas.microsoft.com/office/drawing/2014/main" id="{281593C1-E138-D8DD-A148-FDAFC0E432B7}"/>
              </a:ext>
            </a:extLst>
          </p:cNvPr>
          <p:cNvSpPr>
            <a:spLocks noGrp="1"/>
          </p:cNvSpPr>
          <p:nvPr>
            <p:ph type="body" sz="quarter" idx="43" hasCustomPrompt="1"/>
          </p:nvPr>
        </p:nvSpPr>
        <p:spPr>
          <a:xfrm>
            <a:off x="763291" y="1726399"/>
            <a:ext cx="4513559" cy="291634"/>
          </a:xfrm>
        </p:spPr>
        <p:txBody>
          <a:bodyPr/>
          <a:lstStyle>
            <a:lvl1pPr marL="0" indent="0">
              <a:lnSpc>
                <a:spcPct val="90000"/>
              </a:lnSpc>
              <a:buFont typeface="Arial" panose="020B0604020202020204" pitchFamily="34" charset="0"/>
              <a:buNone/>
              <a:defRPr sz="2000" b="1">
                <a:solidFill>
                  <a:schemeClr val="tx2"/>
                </a:solidFill>
              </a:defRPr>
            </a:lvl1pPr>
            <a:lvl2pPr>
              <a:defRPr/>
            </a:lvl2pPr>
            <a:lvl3pPr>
              <a:buClr>
                <a:schemeClr val="bg1"/>
              </a:buClr>
              <a:defRPr/>
            </a:lvl3pPr>
          </a:lstStyle>
          <a:p>
            <a:pPr lvl="0"/>
            <a:r>
              <a:rPr lang="da-DK"/>
              <a:t>Insert name</a:t>
            </a:r>
          </a:p>
        </p:txBody>
      </p:sp>
      <p:sp>
        <p:nvSpPr>
          <p:cNvPr id="29" name="Text Placeholder 2">
            <a:extLst>
              <a:ext uri="{FF2B5EF4-FFF2-40B4-BE49-F238E27FC236}">
                <a16:creationId xmlns:a16="http://schemas.microsoft.com/office/drawing/2014/main" id="{C2B798A1-3133-6F0E-0191-17D2C1F7DC1A}"/>
              </a:ext>
            </a:extLst>
          </p:cNvPr>
          <p:cNvSpPr>
            <a:spLocks noGrp="1"/>
          </p:cNvSpPr>
          <p:nvPr>
            <p:ph type="body" sz="quarter" idx="44" hasCustomPrompt="1"/>
          </p:nvPr>
        </p:nvSpPr>
        <p:spPr>
          <a:xfrm>
            <a:off x="763291" y="2056192"/>
            <a:ext cx="4513559" cy="291634"/>
          </a:xfrm>
        </p:spPr>
        <p:txBody>
          <a:bodyPr/>
          <a:lstStyle>
            <a:lvl1pPr marL="0" indent="0">
              <a:lnSpc>
                <a:spcPct val="90000"/>
              </a:lnSpc>
              <a:buFont typeface="Arial" panose="020B0604020202020204" pitchFamily="34" charset="0"/>
              <a:buNone/>
              <a:defRPr sz="1800" b="0">
                <a:solidFill>
                  <a:schemeClr val="tx2"/>
                </a:solidFill>
              </a:defRPr>
            </a:lvl1pPr>
            <a:lvl2pPr>
              <a:defRPr/>
            </a:lvl2pPr>
            <a:lvl3pPr>
              <a:buClr>
                <a:schemeClr val="bg1"/>
              </a:buClr>
              <a:defRPr/>
            </a:lvl3pPr>
          </a:lstStyle>
          <a:p>
            <a:pPr lvl="0"/>
            <a:r>
              <a:rPr lang="da-DK"/>
              <a:t>Location</a:t>
            </a:r>
          </a:p>
        </p:txBody>
      </p:sp>
      <p:sp>
        <p:nvSpPr>
          <p:cNvPr id="26" name="Text Placeholder 3">
            <a:extLst>
              <a:ext uri="{FF2B5EF4-FFF2-40B4-BE49-F238E27FC236}">
                <a16:creationId xmlns:a16="http://schemas.microsoft.com/office/drawing/2014/main" id="{0A499DAB-1770-E2E1-4211-186C78D73A5E}"/>
              </a:ext>
            </a:extLst>
          </p:cNvPr>
          <p:cNvSpPr>
            <a:spLocks noGrp="1"/>
          </p:cNvSpPr>
          <p:nvPr>
            <p:ph type="body" sz="quarter" idx="12" hasCustomPrompt="1"/>
          </p:nvPr>
        </p:nvSpPr>
        <p:spPr>
          <a:xfrm>
            <a:off x="763292" y="2360584"/>
            <a:ext cx="4513557" cy="3735413"/>
          </a:xfrm>
        </p:spPr>
        <p:txBody>
          <a:bodyPr/>
          <a:lstStyle>
            <a:lvl1pPr marL="0" indent="0">
              <a:buFont typeface="Arial" panose="020B0604020202020204" pitchFamily="34" charset="0"/>
              <a:buNone/>
              <a:defRPr sz="1600"/>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a:t>
            </a:r>
            <a:br>
              <a:rPr lang="en-GB"/>
            </a:br>
            <a:r>
              <a:rPr lang="en-GB"/>
              <a:t>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a:t>
            </a:r>
            <a:br>
              <a:rPr lang="en-GB"/>
            </a:br>
            <a:r>
              <a:rPr lang="en-GB"/>
              <a:t>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 </a:t>
            </a:r>
            <a:r>
              <a:rPr lang="en-GB" err="1"/>
              <a:t>Excepteur</a:t>
            </a:r>
            <a:r>
              <a:rPr lang="en-GB"/>
              <a:t> </a:t>
            </a:r>
            <a:r>
              <a:rPr lang="en-GB" err="1"/>
              <a:t>sint</a:t>
            </a:r>
            <a:r>
              <a:rPr lang="en-GB"/>
              <a:t> </a:t>
            </a:r>
            <a:r>
              <a:rPr lang="en-GB" err="1"/>
              <a:t>occaecat</a:t>
            </a:r>
            <a:r>
              <a:rPr lang="en-GB"/>
              <a:t> </a:t>
            </a:r>
            <a:r>
              <a:rPr lang="en-GB" err="1"/>
              <a:t>cupidatat</a:t>
            </a:r>
            <a:r>
              <a:rPr lang="en-GB"/>
              <a:t> non </a:t>
            </a:r>
            <a:r>
              <a:rPr lang="en-GB" err="1"/>
              <a:t>proident</a:t>
            </a:r>
            <a:r>
              <a:rPr lang="en-GB"/>
              <a:t>, sunt in culpa qui </a:t>
            </a:r>
            <a:r>
              <a:rPr lang="en-GB" err="1"/>
              <a:t>officia</a:t>
            </a:r>
            <a:r>
              <a:rPr lang="en-GB"/>
              <a:t> </a:t>
            </a:r>
            <a:r>
              <a:rPr lang="en-GB" err="1"/>
              <a:t>deserunt</a:t>
            </a:r>
            <a:r>
              <a:rPr lang="en-GB"/>
              <a:t> </a:t>
            </a:r>
            <a:r>
              <a:rPr lang="en-GB" err="1"/>
              <a:t>mollit</a:t>
            </a:r>
            <a:r>
              <a:rPr lang="en-GB"/>
              <a:t> </a:t>
            </a:r>
            <a:r>
              <a:rPr lang="en-GB" err="1"/>
              <a:t>anim</a:t>
            </a:r>
            <a:r>
              <a:rPr lang="en-GB"/>
              <a:t> id </a:t>
            </a:r>
            <a:r>
              <a:rPr lang="en-GB" err="1"/>
              <a:t>est</a:t>
            </a:r>
            <a:r>
              <a:rPr lang="en-GB"/>
              <a:t> </a:t>
            </a:r>
            <a:r>
              <a:rPr lang="en-GB" err="1"/>
              <a:t>laborum</a:t>
            </a:r>
            <a:r>
              <a:rPr lang="en-GB"/>
              <a:t>.</a:t>
            </a:r>
          </a:p>
        </p:txBody>
      </p:sp>
      <p:sp>
        <p:nvSpPr>
          <p:cNvPr id="30" name="Mid Indigo Background">
            <a:extLst>
              <a:ext uri="{FF2B5EF4-FFF2-40B4-BE49-F238E27FC236}">
                <a16:creationId xmlns:a16="http://schemas.microsoft.com/office/drawing/2014/main" id="{2D9DC6EE-28B4-C6A7-C013-FC73A5AFACE3}"/>
              </a:ext>
              <a:ext uri="{C183D7F6-B498-43B3-948B-1728B52AA6E4}">
                <adec:decorative xmlns:adec="http://schemas.microsoft.com/office/drawing/2017/decorative" val="1"/>
              </a:ext>
            </a:extLst>
          </p:cNvPr>
          <p:cNvSpPr/>
          <p:nvPr userDrawn="1"/>
        </p:nvSpPr>
        <p:spPr>
          <a:xfrm>
            <a:off x="6858002" y="1524000"/>
            <a:ext cx="4569413" cy="4572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16" name="Indigo Background">
            <a:extLst>
              <a:ext uri="{FF2B5EF4-FFF2-40B4-BE49-F238E27FC236}">
                <a16:creationId xmlns:a16="http://schemas.microsoft.com/office/drawing/2014/main" id="{4557FC31-E6B6-F2BE-8170-9C5421FEE21D}"/>
              </a:ext>
              <a:ext uri="{C183D7F6-B498-43B3-948B-1728B52AA6E4}">
                <adec:decorative xmlns:adec="http://schemas.microsoft.com/office/drawing/2017/decorative" val="1"/>
              </a:ext>
            </a:extLst>
          </p:cNvPr>
          <p:cNvSpPr/>
          <p:nvPr/>
        </p:nvSpPr>
        <p:spPr>
          <a:xfrm>
            <a:off x="6096002" y="762000"/>
            <a:ext cx="4572000" cy="457200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pic>
        <p:nvPicPr>
          <p:cNvPr id="19" name="Purple Graphic 1">
            <a:extLst>
              <a:ext uri="{FF2B5EF4-FFF2-40B4-BE49-F238E27FC236}">
                <a16:creationId xmlns:a16="http://schemas.microsoft.com/office/drawing/2014/main" id="{B2C56A0C-0698-A679-3E01-F1A100BA7607}"/>
              </a:ext>
              <a:ext uri="{C183D7F6-B498-43B3-948B-1728B52AA6E4}">
                <adec:decorative xmlns:adec="http://schemas.microsoft.com/office/drawing/2017/decorative" val="1"/>
              </a:ext>
            </a:extLst>
          </p:cNvPr>
          <p:cNvPicPr>
            <a:picLocks noChangeAspect="1"/>
          </p:cNvPicPr>
          <p:nvPr/>
        </p:nvPicPr>
        <p:blipFill>
          <a:blip r:embed="rId2" cstate="screen">
            <a:alphaModFix/>
            <a:extLst>
              <a:ext uri="{28A0092B-C50C-407E-A947-70E740481C1C}">
                <a14:useLocalDpi xmlns:a14="http://schemas.microsoft.com/office/drawing/2010/main"/>
              </a:ext>
            </a:extLst>
          </a:blip>
          <a:srcRect/>
          <a:stretch/>
        </p:blipFill>
        <p:spPr>
          <a:xfrm flipH="1">
            <a:off x="6096000" y="762000"/>
            <a:ext cx="4572002" cy="4572000"/>
          </a:xfrm>
          <a:prstGeom prst="rect">
            <a:avLst/>
          </a:prstGeom>
        </p:spPr>
      </p:pic>
      <p:sp>
        <p:nvSpPr>
          <p:cNvPr id="24" name="Picture Placeholder Front">
            <a:extLst>
              <a:ext uri="{FF2B5EF4-FFF2-40B4-BE49-F238E27FC236}">
                <a16:creationId xmlns:a16="http://schemas.microsoft.com/office/drawing/2014/main" id="{C8A512C6-971A-A86C-A56A-4907D63E6F72}"/>
              </a:ext>
              <a:ext uri="{C183D7F6-B498-43B3-948B-1728B52AA6E4}">
                <adec:decorative xmlns:adec="http://schemas.microsoft.com/office/drawing/2017/decorative" val="0"/>
              </a:ext>
            </a:extLst>
          </p:cNvPr>
          <p:cNvSpPr>
            <a:spLocks noGrp="1"/>
          </p:cNvSpPr>
          <p:nvPr userDrawn="1">
            <p:ph type="pic" sz="quarter" idx="34" hasCustomPrompt="1"/>
          </p:nvPr>
        </p:nvSpPr>
        <p:spPr>
          <a:xfrm>
            <a:off x="6477002" y="1143000"/>
            <a:ext cx="4570706" cy="4572000"/>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sp>
        <p:nvSpPr>
          <p:cNvPr id="27" name="Picture Placeholder Back">
            <a:extLst>
              <a:ext uri="{FF2B5EF4-FFF2-40B4-BE49-F238E27FC236}">
                <a16:creationId xmlns:a16="http://schemas.microsoft.com/office/drawing/2014/main" id="{93588E17-E4EC-664A-CF91-569BF397B274}"/>
              </a:ext>
              <a:ext uri="{C183D7F6-B498-43B3-948B-1728B52AA6E4}">
                <adec:decorative xmlns:adec="http://schemas.microsoft.com/office/drawing/2017/decorative" val="0"/>
              </a:ext>
            </a:extLst>
          </p:cNvPr>
          <p:cNvSpPr>
            <a:spLocks noGrp="1"/>
          </p:cNvSpPr>
          <p:nvPr>
            <p:ph type="pic" sz="quarter" idx="53" hasCustomPrompt="1"/>
          </p:nvPr>
        </p:nvSpPr>
        <p:spPr>
          <a:xfrm>
            <a:off x="7620000" y="0"/>
            <a:ext cx="4572001" cy="6858000"/>
          </a:xfrm>
          <a:custGeom>
            <a:avLst/>
            <a:gdLst>
              <a:gd name="connsiteX0" fmla="*/ 0 w 4572001"/>
              <a:gd name="connsiteY0" fmla="*/ 0 h 6858000"/>
              <a:gd name="connsiteX1" fmla="*/ 4572001 w 4572001"/>
              <a:gd name="connsiteY1" fmla="*/ 0 h 6858000"/>
              <a:gd name="connsiteX2" fmla="*/ 4572001 w 4572001"/>
              <a:gd name="connsiteY2" fmla="*/ 6858000 h 6858000"/>
              <a:gd name="connsiteX3" fmla="*/ 0 w 4572001"/>
              <a:gd name="connsiteY3" fmla="*/ 6858000 h 6858000"/>
              <a:gd name="connsiteX4" fmla="*/ 0 w 4572001"/>
              <a:gd name="connsiteY4" fmla="*/ 6096000 h 6858000"/>
              <a:gd name="connsiteX5" fmla="*/ 1143002 w 4572001"/>
              <a:gd name="connsiteY5" fmla="*/ 6096000 h 6858000"/>
              <a:gd name="connsiteX6" fmla="*/ 3807415 w 4572001"/>
              <a:gd name="connsiteY6" fmla="*/ 6096000 h 6858000"/>
              <a:gd name="connsiteX7" fmla="*/ 3810002 w 4572001"/>
              <a:gd name="connsiteY7" fmla="*/ 6096000 h 6858000"/>
              <a:gd name="connsiteX8" fmla="*/ 3810002 w 4572001"/>
              <a:gd name="connsiteY8" fmla="*/ 1524000 h 6858000"/>
              <a:gd name="connsiteX9" fmla="*/ 3807415 w 4572001"/>
              <a:gd name="connsiteY9" fmla="*/ 1524000 h 6858000"/>
              <a:gd name="connsiteX10" fmla="*/ 3429004 w 4572001"/>
              <a:gd name="connsiteY10" fmla="*/ 1524000 h 6858000"/>
              <a:gd name="connsiteX11" fmla="*/ 3429004 w 4572001"/>
              <a:gd name="connsiteY11" fmla="*/ 1143000 h 6858000"/>
              <a:gd name="connsiteX12" fmla="*/ 3048002 w 4572001"/>
              <a:gd name="connsiteY12" fmla="*/ 1143000 h 6858000"/>
              <a:gd name="connsiteX13" fmla="*/ 3048002 w 4572001"/>
              <a:gd name="connsiteY13" fmla="*/ 762000 h 6858000"/>
              <a:gd name="connsiteX14" fmla="*/ 0 w 4572001"/>
              <a:gd name="connsiteY14" fmla="*/ 762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72001" h="6858000">
                <a:moveTo>
                  <a:pt x="0" y="0"/>
                </a:moveTo>
                <a:lnTo>
                  <a:pt x="4572001" y="0"/>
                </a:lnTo>
                <a:lnTo>
                  <a:pt x="4572001" y="6858000"/>
                </a:lnTo>
                <a:lnTo>
                  <a:pt x="0" y="6858000"/>
                </a:lnTo>
                <a:lnTo>
                  <a:pt x="0" y="6096000"/>
                </a:lnTo>
                <a:lnTo>
                  <a:pt x="1143002" y="6096000"/>
                </a:lnTo>
                <a:lnTo>
                  <a:pt x="3807415" y="6096000"/>
                </a:lnTo>
                <a:lnTo>
                  <a:pt x="3810002" y="6096000"/>
                </a:lnTo>
                <a:lnTo>
                  <a:pt x="3810002" y="1524000"/>
                </a:lnTo>
                <a:lnTo>
                  <a:pt x="3807415" y="1524000"/>
                </a:lnTo>
                <a:lnTo>
                  <a:pt x="3429004" y="1524000"/>
                </a:lnTo>
                <a:lnTo>
                  <a:pt x="3429004" y="1143000"/>
                </a:lnTo>
                <a:lnTo>
                  <a:pt x="3048002" y="1143000"/>
                </a:lnTo>
                <a:lnTo>
                  <a:pt x="3048002" y="762000"/>
                </a:lnTo>
                <a:lnTo>
                  <a:pt x="0" y="762000"/>
                </a:lnTo>
                <a:close/>
              </a:path>
            </a:pathLst>
          </a:custGeom>
          <a:solidFill>
            <a:schemeClr val="accent3"/>
          </a:solidFill>
        </p:spPr>
        <p:txBody>
          <a:bodyPr wrap="square" lIns="0" tIns="144000">
            <a:noAutofit/>
          </a:bodyPr>
          <a:lstStyle>
            <a:lvl1pPr marL="0" indent="0" algn="ctr">
              <a:buFont typeface="Arial" panose="020B0604020202020204" pitchFamily="34" charset="0"/>
              <a:buNone/>
              <a:defRPr sz="1400"/>
            </a:lvl1pPr>
          </a:lstStyle>
          <a:p>
            <a:r>
              <a:rPr lang="en-GB"/>
              <a:t>Click icon to insert image</a:t>
            </a:r>
          </a:p>
        </p:txBody>
      </p:sp>
      <p:sp>
        <p:nvSpPr>
          <p:cNvPr id="10" name="Faded Yellow Shape">
            <a:extLst>
              <a:ext uri="{FF2B5EF4-FFF2-40B4-BE49-F238E27FC236}">
                <a16:creationId xmlns:a16="http://schemas.microsoft.com/office/drawing/2014/main" id="{79C442C7-F4B8-E90D-533F-104017E3986C}"/>
              </a:ext>
              <a:ext uri="{C183D7F6-B498-43B3-948B-1728B52AA6E4}">
                <adec:decorative xmlns:adec="http://schemas.microsoft.com/office/drawing/2017/decorative" val="1"/>
              </a:ext>
            </a:extLst>
          </p:cNvPr>
          <p:cNvSpPr>
            <a:spLocks noGrp="1"/>
          </p:cNvSpPr>
          <p:nvPr>
            <p:ph type="body" sz="quarter" idx="54" hasCustomPrompt="1"/>
          </p:nvPr>
        </p:nvSpPr>
        <p:spPr>
          <a:xfrm>
            <a:off x="11428707" y="6095998"/>
            <a:ext cx="763293" cy="762002"/>
          </a:xfrm>
          <a:solidFill>
            <a:srgbClr val="F4EF4D">
              <a:alpha val="75000"/>
            </a:srgb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 name="Slide Number Placeholder 3">
            <a:extLst>
              <a:ext uri="{FF2B5EF4-FFF2-40B4-BE49-F238E27FC236}">
                <a16:creationId xmlns:a16="http://schemas.microsoft.com/office/drawing/2014/main" id="{9FDAAD7B-B544-7481-3D93-6A2E5B27CF77}"/>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
        <p:nvSpPr>
          <p:cNvPr id="3" name="Template Tip">
            <a:extLst>
              <a:ext uri="{FF2B5EF4-FFF2-40B4-BE49-F238E27FC236}">
                <a16:creationId xmlns:a16="http://schemas.microsoft.com/office/drawing/2014/main" id="{DEEFC11C-DE29-2ED6-B50E-42ADD9B74B18}"/>
              </a:ext>
              <a:ext uri="{C183D7F6-B498-43B3-948B-1728B52AA6E4}">
                <adec:decorative xmlns:adec="http://schemas.microsoft.com/office/drawing/2017/decorative" val="1"/>
              </a:ext>
            </a:extLst>
          </p:cNvPr>
          <p:cNvSpPr>
            <a:spLocks noGrp="1"/>
          </p:cNvSpPr>
          <p:nvPr>
            <p:ph type="body" sz="quarter" idx="55" hasCustomPrompt="1"/>
          </p:nvPr>
        </p:nvSpPr>
        <p:spPr>
          <a:xfrm>
            <a:off x="-2481943" y="-1"/>
            <a:ext cx="2304143" cy="470576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placeholders alter in their positioning, reset the slide (location below), or right-click the layout thumbnail shown in the left-hand panel and select ‘reset slide’.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5" name="Reset Image Tip">
            <a:extLst>
              <a:ext uri="{FF2B5EF4-FFF2-40B4-BE49-F238E27FC236}">
                <a16:creationId xmlns:a16="http://schemas.microsoft.com/office/drawing/2014/main" id="{D09110C3-98FA-950A-E2FF-FD05C6223426}"/>
              </a:ext>
              <a:ext uri="{C183D7F6-B498-43B3-948B-1728B52AA6E4}">
                <adec:decorative xmlns:adec="http://schemas.microsoft.com/office/drawing/2017/decorative" val="1"/>
              </a:ext>
            </a:extLst>
          </p:cNvPr>
          <p:cNvSpPr>
            <a:spLocks noGrp="1"/>
          </p:cNvSpPr>
          <p:nvPr>
            <p:ph type="body" sz="quarter" idx="56" hasCustomPrompt="1"/>
          </p:nvPr>
        </p:nvSpPr>
        <p:spPr>
          <a:xfrm>
            <a:off x="-2481944" y="4838780"/>
            <a:ext cx="2304143" cy="948913"/>
          </a:xfrm>
          <a:blipFill>
            <a:blip r:embed="rId3"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2201153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6">
    <p:spTree>
      <p:nvGrpSpPr>
        <p:cNvPr id="1" name=""/>
        <p:cNvGrpSpPr/>
        <p:nvPr/>
      </p:nvGrpSpPr>
      <p:grpSpPr>
        <a:xfrm>
          <a:off x="0" y="0"/>
          <a:ext cx="0" cy="0"/>
          <a:chOff x="0" y="0"/>
          <a:chExt cx="0" cy="0"/>
        </a:xfrm>
      </p:grpSpPr>
      <p:sp>
        <p:nvSpPr>
          <p:cNvPr id="10" name="Picture Placeholder Back">
            <a:extLst>
              <a:ext uri="{FF2B5EF4-FFF2-40B4-BE49-F238E27FC236}">
                <a16:creationId xmlns:a16="http://schemas.microsoft.com/office/drawing/2014/main" id="{DDD35125-12A9-D1D3-3739-AF107B5BBAC0}"/>
              </a:ext>
              <a:ext uri="{C183D7F6-B498-43B3-948B-1728B52AA6E4}">
                <adec:decorative xmlns:adec="http://schemas.microsoft.com/office/drawing/2017/decorative" val="0"/>
              </a:ext>
            </a:extLst>
          </p:cNvPr>
          <p:cNvSpPr>
            <a:spLocks noGrp="1"/>
          </p:cNvSpPr>
          <p:nvPr>
            <p:ph type="pic" sz="quarter" idx="29" hasCustomPrompt="1"/>
          </p:nvPr>
        </p:nvSpPr>
        <p:spPr>
          <a:xfrm>
            <a:off x="5714997" y="381000"/>
            <a:ext cx="6096002" cy="6096000"/>
          </a:xfrm>
          <a:solidFill>
            <a:schemeClr val="accent3"/>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pic>
        <p:nvPicPr>
          <p:cNvPr id="3" name="Logo">
            <a:extLst>
              <a:ext uri="{FF2B5EF4-FFF2-40B4-BE49-F238E27FC236}">
                <a16:creationId xmlns:a16="http://schemas.microsoft.com/office/drawing/2014/main" id="{EDEAB509-418C-4C7E-878D-1C011F60C302}"/>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000" y="5340511"/>
            <a:ext cx="2650432" cy="762000"/>
          </a:xfrm>
          <a:prstGeom prst="rect">
            <a:avLst/>
          </a:prstGeom>
        </p:spPr>
      </p:pic>
      <p:sp>
        <p:nvSpPr>
          <p:cNvPr id="11" name="Picture Placeholder Front">
            <a:extLst>
              <a:ext uri="{FF2B5EF4-FFF2-40B4-BE49-F238E27FC236}">
                <a16:creationId xmlns:a16="http://schemas.microsoft.com/office/drawing/2014/main" id="{68A6C9C7-AC92-5F6B-C8D2-724C1DB59F6A}"/>
              </a:ext>
              <a:ext uri="{C183D7F6-B498-43B3-948B-1728B52AA6E4}">
                <adec:decorative xmlns:adec="http://schemas.microsoft.com/office/drawing/2017/decorative" val="0"/>
              </a:ext>
            </a:extLst>
          </p:cNvPr>
          <p:cNvSpPr>
            <a:spLocks noGrp="1"/>
          </p:cNvSpPr>
          <p:nvPr>
            <p:ph type="pic" sz="quarter" idx="30" hasCustomPrompt="1"/>
          </p:nvPr>
        </p:nvSpPr>
        <p:spPr>
          <a:xfrm>
            <a:off x="4581522" y="2667000"/>
            <a:ext cx="5324479" cy="4191000"/>
          </a:xfrm>
          <a:solidFill>
            <a:schemeClr val="bg1">
              <a:lumMod val="85000"/>
            </a:schemeClr>
          </a:solidFill>
        </p:spPr>
        <p:txBody>
          <a:bodyPr lIns="108000" tIns="144000" rIns="36000"/>
          <a:lstStyle>
            <a:lvl1pPr marL="0" indent="0" algn="ctr">
              <a:buFont typeface="Arial" panose="020B0604020202020204" pitchFamily="34" charset="0"/>
              <a:buNone/>
              <a:defRPr sz="1400"/>
            </a:lvl1pPr>
          </a:lstStyle>
          <a:p>
            <a:r>
              <a:rPr lang="en-GB"/>
              <a:t>Click icon to insert image</a:t>
            </a:r>
          </a:p>
        </p:txBody>
      </p:sp>
      <p:sp>
        <p:nvSpPr>
          <p:cNvPr id="20" name="Bright Indigo Shape">
            <a:extLst>
              <a:ext uri="{FF2B5EF4-FFF2-40B4-BE49-F238E27FC236}">
                <a16:creationId xmlns:a16="http://schemas.microsoft.com/office/drawing/2014/main" id="{FD6D36CF-8CFF-1192-86AB-DAE6CA2B4ED6}"/>
              </a:ext>
              <a:ext uri="{C183D7F6-B498-43B3-948B-1728B52AA6E4}">
                <adec:decorative xmlns:adec="http://schemas.microsoft.com/office/drawing/2017/decorative" val="1"/>
              </a:ext>
            </a:extLst>
          </p:cNvPr>
          <p:cNvSpPr>
            <a:spLocks noGrp="1"/>
          </p:cNvSpPr>
          <p:nvPr>
            <p:ph type="body" sz="quarter" idx="37" hasCustomPrompt="1"/>
          </p:nvPr>
        </p:nvSpPr>
        <p:spPr>
          <a:xfrm>
            <a:off x="-2" y="0"/>
            <a:ext cx="5714999" cy="3810000"/>
          </a:xfrm>
          <a:solidFill>
            <a:schemeClr val="accent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21" name="Title Placeholder 1">
            <a:extLst>
              <a:ext uri="{FF2B5EF4-FFF2-40B4-BE49-F238E27FC236}">
                <a16:creationId xmlns:a16="http://schemas.microsoft.com/office/drawing/2014/main" id="{C94A37DA-EB5E-8980-B18A-7EF126EEA552}"/>
              </a:ext>
            </a:extLst>
          </p:cNvPr>
          <p:cNvSpPr>
            <a:spLocks noGrp="1"/>
          </p:cNvSpPr>
          <p:nvPr>
            <p:ph type="title" hasCustomPrompt="1"/>
          </p:nvPr>
        </p:nvSpPr>
        <p:spPr>
          <a:xfrm>
            <a:off x="768348" y="1105670"/>
            <a:ext cx="4034970" cy="1151083"/>
          </a:xfrm>
        </p:spPr>
        <p:txBody>
          <a:bodyPr/>
          <a:lstStyle>
            <a:lvl1pPr>
              <a:lnSpc>
                <a:spcPct val="85000"/>
              </a:lnSpc>
              <a:defRPr sz="4400">
                <a:solidFill>
                  <a:schemeClr val="bg1"/>
                </a:solidFill>
              </a:defRPr>
            </a:lvl1pPr>
          </a:lstStyle>
          <a:p>
            <a:r>
              <a:rPr lang="en-GB"/>
              <a:t>Presentation title goes here</a:t>
            </a:r>
          </a:p>
        </p:txBody>
      </p:sp>
      <p:sp>
        <p:nvSpPr>
          <p:cNvPr id="22" name="Subtitle Placeholder 2">
            <a:extLst>
              <a:ext uri="{FF2B5EF4-FFF2-40B4-BE49-F238E27FC236}">
                <a16:creationId xmlns:a16="http://schemas.microsoft.com/office/drawing/2014/main" id="{14E21B3D-83A8-6C7B-D858-137B3C6F1F35}"/>
              </a:ext>
            </a:extLst>
          </p:cNvPr>
          <p:cNvSpPr>
            <a:spLocks noGrp="1"/>
          </p:cNvSpPr>
          <p:nvPr>
            <p:ph type="body" sz="quarter" idx="32" hasCustomPrompt="1"/>
          </p:nvPr>
        </p:nvSpPr>
        <p:spPr>
          <a:xfrm>
            <a:off x="768348" y="2407379"/>
            <a:ext cx="4034970" cy="309058"/>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sp>
        <p:nvSpPr>
          <p:cNvPr id="5" name="Template Tip">
            <a:extLst>
              <a:ext uri="{FF2B5EF4-FFF2-40B4-BE49-F238E27FC236}">
                <a16:creationId xmlns:a16="http://schemas.microsoft.com/office/drawing/2014/main" id="{86A9CB8A-4516-83AF-B1DE-B5CC429F71D0}"/>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30480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For this layout, find an image that has more interest / a subject for the top image (e.g. people). For the back image, use landscapes, buildings and images with no people, for example</a:t>
            </a:r>
            <a:r>
              <a:rPr lang="en-US"/>
              <a:t>. </a:t>
            </a:r>
            <a:br>
              <a:rPr lang="en-US"/>
            </a:br>
            <a:r>
              <a:rPr lang="en-GB"/>
              <a:t>This template tip can be deleted.</a:t>
            </a:r>
          </a:p>
        </p:txBody>
      </p:sp>
      <p:sp>
        <p:nvSpPr>
          <p:cNvPr id="18" name="Mid Indigo Shape">
            <a:extLst>
              <a:ext uri="{FF2B5EF4-FFF2-40B4-BE49-F238E27FC236}">
                <a16:creationId xmlns:a16="http://schemas.microsoft.com/office/drawing/2014/main" id="{7CB0C880-05B8-E7EB-8438-7E76FD3BA91F}"/>
              </a:ext>
              <a:ext uri="{C183D7F6-B498-43B3-948B-1728B52AA6E4}">
                <adec:decorative xmlns:adec="http://schemas.microsoft.com/office/drawing/2017/decorative" val="1"/>
              </a:ext>
            </a:extLst>
          </p:cNvPr>
          <p:cNvSpPr>
            <a:spLocks noGrp="1"/>
          </p:cNvSpPr>
          <p:nvPr>
            <p:ph type="body" sz="quarter" idx="33" hasCustomPrompt="1"/>
          </p:nvPr>
        </p:nvSpPr>
        <p:spPr>
          <a:xfrm>
            <a:off x="9066457" y="4953001"/>
            <a:ext cx="1973016" cy="1904999"/>
          </a:xfrm>
          <a:solidFill>
            <a:schemeClr val="tx2">
              <a:alpha val="90000"/>
            </a:schemeClr>
          </a:solidFill>
        </p:spPr>
        <p:txBody>
          <a:bodyPr/>
          <a:lstStyle>
            <a:lvl1pPr marL="0" indent="0">
              <a:buFont typeface="Arial" panose="020B0604020202020204" pitchFamily="34" charset="0"/>
              <a:buNone/>
              <a:defRPr>
                <a:solidFill>
                  <a:schemeClr val="bg1"/>
                </a:solidFill>
              </a:defRPr>
            </a:lvl1pPr>
          </a:lstStyle>
          <a:p>
            <a:pPr lvl="0"/>
            <a:r>
              <a:rPr lang="en-GB"/>
              <a:t> </a:t>
            </a:r>
          </a:p>
        </p:txBody>
      </p:sp>
    </p:spTree>
    <p:extLst>
      <p:ext uri="{BB962C8B-B14F-4D97-AF65-F5344CB8AC3E}">
        <p14:creationId xmlns:p14="http://schemas.microsoft.com/office/powerpoint/2010/main" val="3811816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0-#ppt_w/2"/>
                                          </p:val>
                                        </p:tav>
                                        <p:tav tm="100000">
                                          <p:val>
                                            <p:strVal val="#ppt_x"/>
                                          </p:val>
                                        </p:tav>
                                      </p:tavLst>
                                    </p:anim>
                                    <p:anim calcmode="lin" valueType="num">
                                      <p:cBhvr additive="base">
                                        <p:cTn id="8" dur="10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2" decel="5000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1+#ppt_w/2"/>
                                          </p:val>
                                        </p:tav>
                                        <p:tav tm="100000">
                                          <p:val>
                                            <p:strVal val="#ppt_x"/>
                                          </p:val>
                                        </p:tav>
                                      </p:tavLst>
                                    </p:anim>
                                    <p:anim calcmode="lin" valueType="num">
                                      <p:cBhvr additive="base">
                                        <p:cTn id="12" dur="10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decel="5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000" fill="hold"/>
                                        <p:tgtEl>
                                          <p:spTgt spid="18"/>
                                        </p:tgtEl>
                                        <p:attrNameLst>
                                          <p:attrName>ppt_x</p:attrName>
                                        </p:attrNameLst>
                                      </p:cBhvr>
                                      <p:tavLst>
                                        <p:tav tm="0">
                                          <p:val>
                                            <p:strVal val="#ppt_x"/>
                                          </p:val>
                                        </p:tav>
                                        <p:tav tm="100000">
                                          <p:val>
                                            <p:strVal val="#ppt_x"/>
                                          </p:val>
                                        </p:tav>
                                      </p:tavLst>
                                    </p:anim>
                                    <p:anim calcmode="lin" valueType="num">
                                      <p:cBhvr additive="base">
                                        <p:cTn id="20" dur="10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0" grpId="0" animBg="1">
        <p:tmplLst>
          <p:tmpl>
            <p:tnLst>
              <p:par>
                <p:cTn presetID="2" presetClass="entr" presetSubtype="8" decel="5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0-#ppt_w/2"/>
                          </p:val>
                        </p:tav>
                        <p:tav tm="100000">
                          <p:val>
                            <p:strVal val="#ppt_x"/>
                          </p:val>
                        </p:tav>
                      </p:tavLst>
                    </p:anim>
                    <p:anim calcmode="lin" valueType="num">
                      <p:cBhvr additive="base">
                        <p:cTn dur="1000" fill="hold"/>
                        <p:tgtEl>
                          <p:spTgt spid="20"/>
                        </p:tgtEl>
                        <p:attrNameLst>
                          <p:attrName>ppt_y</p:attrName>
                        </p:attrNameLst>
                      </p:cBhvr>
                      <p:tavLst>
                        <p:tav tm="0">
                          <p:val>
                            <p:strVal val="#ppt_y"/>
                          </p:val>
                        </p:tav>
                        <p:tav tm="100000">
                          <p:val>
                            <p:strVal val="#ppt_y"/>
                          </p:val>
                        </p:tav>
                      </p:tavLst>
                    </p:anim>
                  </p:childTnLst>
                </p:cTn>
              </p:par>
            </p:tnLst>
          </p:tmpl>
        </p:tmplLst>
      </p:bldP>
      <p:bldP spid="18" grpId="0" animBg="1">
        <p:tmplLst>
          <p:tmpl>
            <p:tnLst>
              <p:par>
                <p:cTn presetID="2" presetClass="entr" presetSubtype="4" decel="5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ppt_x"/>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Org Char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C050C-EBBF-F870-732C-340A01D5E573}"/>
              </a:ext>
            </a:extLst>
          </p:cNvPr>
          <p:cNvSpPr>
            <a:spLocks noGrp="1"/>
          </p:cNvSpPr>
          <p:nvPr>
            <p:ph type="title" hasCustomPrompt="1"/>
          </p:nvPr>
        </p:nvSpPr>
        <p:spPr>
          <a:xfrm>
            <a:off x="1143000" y="460889"/>
            <a:ext cx="9906000" cy="482600"/>
          </a:xfrm>
        </p:spPr>
        <p:txBody>
          <a:bodyPr/>
          <a:lstStyle>
            <a:lvl1pPr algn="ctr">
              <a:defRPr/>
            </a:lvl1pPr>
          </a:lstStyle>
          <a:p>
            <a:r>
              <a:rPr lang="en-US"/>
              <a:t>Add your slide title over one or two lines.</a:t>
            </a:r>
            <a:endParaRPr lang="en-GB"/>
          </a:p>
        </p:txBody>
      </p:sp>
      <p:sp>
        <p:nvSpPr>
          <p:cNvPr id="101" name="Text Placeholder 47">
            <a:extLst>
              <a:ext uri="{FF2B5EF4-FFF2-40B4-BE49-F238E27FC236}">
                <a16:creationId xmlns:a16="http://schemas.microsoft.com/office/drawing/2014/main" id="{F2439818-3BA1-74A5-782A-C6A6DBB12FDF}"/>
              </a:ext>
              <a:ext uri="{C183D7F6-B498-43B3-948B-1728B52AA6E4}">
                <adec:decorative xmlns:adec="http://schemas.microsoft.com/office/drawing/2017/decorative" val="1"/>
              </a:ext>
            </a:extLst>
          </p:cNvPr>
          <p:cNvSpPr>
            <a:spLocks noGrp="1"/>
          </p:cNvSpPr>
          <p:nvPr>
            <p:ph type="body" sz="quarter" idx="31" hasCustomPrompt="1"/>
          </p:nvPr>
        </p:nvSpPr>
        <p:spPr>
          <a:xfrm>
            <a:off x="-2398713" y="0"/>
            <a:ext cx="2220913" cy="2159000"/>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Simply delete the text placeholders not needed and then adjust the alignment, if required.</a:t>
            </a:r>
            <a:br>
              <a:rPr lang="en-GB"/>
            </a:br>
            <a:r>
              <a:rPr lang="en-GB"/>
              <a:t>This template tip can be deleted.</a:t>
            </a:r>
          </a:p>
        </p:txBody>
      </p:sp>
      <p:sp>
        <p:nvSpPr>
          <p:cNvPr id="4" name="Slide Number Placeholder 3">
            <a:extLst>
              <a:ext uri="{FF2B5EF4-FFF2-40B4-BE49-F238E27FC236}">
                <a16:creationId xmlns:a16="http://schemas.microsoft.com/office/drawing/2014/main" id="{6463560C-16D2-219C-FD95-077E736B8D6E}"/>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25756687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with Custom Image - Bright Indigo">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4ADC9-B441-50A2-1B7A-B7242A66711F}"/>
              </a:ext>
            </a:extLst>
          </p:cNvPr>
          <p:cNvSpPr>
            <a:spLocks noGrp="1"/>
          </p:cNvSpPr>
          <p:nvPr>
            <p:ph type="title" hasCustomPrompt="1"/>
          </p:nvPr>
        </p:nvSpPr>
        <p:spPr>
          <a:xfrm>
            <a:off x="761999" y="2366181"/>
            <a:ext cx="5334001" cy="812530"/>
          </a:xfrm>
        </p:spPr>
        <p:txBody>
          <a:bodyPr anchor="ctr">
            <a:noAutofit/>
          </a:bodyPr>
          <a:lstStyle>
            <a:lvl1pPr>
              <a:lnSpc>
                <a:spcPct val="80000"/>
              </a:lnSpc>
              <a:defRPr sz="6600"/>
            </a:lvl1pPr>
          </a:lstStyle>
          <a:p>
            <a:r>
              <a:rPr lang="en-GB"/>
              <a:t>Lorem ipsum</a:t>
            </a:r>
          </a:p>
        </p:txBody>
      </p:sp>
      <p:sp>
        <p:nvSpPr>
          <p:cNvPr id="22" name="Bright Indigo Shape">
            <a:extLst>
              <a:ext uri="{FF2B5EF4-FFF2-40B4-BE49-F238E27FC236}">
                <a16:creationId xmlns:a16="http://schemas.microsoft.com/office/drawing/2014/main" id="{91C9CFB5-C131-69CE-B952-1C95660B4FF7}"/>
              </a:ext>
              <a:ext uri="{C183D7F6-B498-43B3-948B-1728B52AA6E4}">
                <adec:decorative xmlns:adec="http://schemas.microsoft.com/office/drawing/2017/decorative" val="1"/>
              </a:ext>
            </a:extLst>
          </p:cNvPr>
          <p:cNvSpPr/>
          <p:nvPr userDrawn="1"/>
        </p:nvSpPr>
        <p:spPr>
          <a:xfrm>
            <a:off x="0" y="4191000"/>
            <a:ext cx="5715000" cy="2286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White Circle 1">
            <a:extLst>
              <a:ext uri="{FF2B5EF4-FFF2-40B4-BE49-F238E27FC236}">
                <a16:creationId xmlns:a16="http://schemas.microsoft.com/office/drawing/2014/main" id="{469F654B-AE11-D05B-4032-93A7DEF6CD08}"/>
              </a:ext>
              <a:ext uri="{C183D7F6-B498-43B3-948B-1728B52AA6E4}">
                <adec:decorative xmlns:adec="http://schemas.microsoft.com/office/drawing/2017/decorative" val="1"/>
              </a:ext>
            </a:extLst>
          </p:cNvPr>
          <p:cNvSpPr>
            <a:spLocks noGrp="1"/>
          </p:cNvSpPr>
          <p:nvPr>
            <p:ph type="body" sz="quarter" idx="51" hasCustomPrompt="1"/>
          </p:nvPr>
        </p:nvSpPr>
        <p:spPr>
          <a:xfrm>
            <a:off x="761638" y="4965964"/>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3" name="Icon Placeholder 1">
            <a:extLst>
              <a:ext uri="{FF2B5EF4-FFF2-40B4-BE49-F238E27FC236}">
                <a16:creationId xmlns:a16="http://schemas.microsoft.com/office/drawing/2014/main" id="{BA21DE33-EDF2-B7A8-EA11-D42497463DCC}"/>
              </a:ext>
              <a:ext uri="{C183D7F6-B498-43B3-948B-1728B52AA6E4}">
                <adec:decorative xmlns:adec="http://schemas.microsoft.com/office/drawing/2017/decorative" val="1"/>
              </a:ext>
            </a:extLst>
          </p:cNvPr>
          <p:cNvSpPr>
            <a:spLocks noGrp="1"/>
          </p:cNvSpPr>
          <p:nvPr>
            <p:ph type="pic" sz="quarter" idx="52" hasCustomPrompt="1"/>
          </p:nvPr>
        </p:nvSpPr>
        <p:spPr>
          <a:xfrm>
            <a:off x="771021" y="4973710"/>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a:t>
            </a:r>
          </a:p>
        </p:txBody>
      </p:sp>
      <p:sp>
        <p:nvSpPr>
          <p:cNvPr id="34" name="Text Placeholder 1">
            <a:extLst>
              <a:ext uri="{FF2B5EF4-FFF2-40B4-BE49-F238E27FC236}">
                <a16:creationId xmlns:a16="http://schemas.microsoft.com/office/drawing/2014/main" id="{8E77D1B9-7FCA-0501-7B01-C39C51C43A5D}"/>
              </a:ext>
            </a:extLst>
          </p:cNvPr>
          <p:cNvSpPr>
            <a:spLocks noGrp="1"/>
          </p:cNvSpPr>
          <p:nvPr>
            <p:ph type="body" sz="quarter" idx="59" hasCustomPrompt="1"/>
          </p:nvPr>
        </p:nvSpPr>
        <p:spPr>
          <a:xfrm>
            <a:off x="1259049" y="5030901"/>
            <a:ext cx="4278150" cy="201733"/>
          </a:xfrm>
        </p:spPr>
        <p:txBody>
          <a:bodyPr anchor="ctr"/>
          <a:lstStyle>
            <a:lvl1pPr marL="0" indent="0" algn="l">
              <a:buFont typeface="Arial" panose="020B0604020202020204" pitchFamily="34" charset="0"/>
              <a:buNone/>
              <a:defRPr sz="1400" b="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Speaker name</a:t>
            </a:r>
          </a:p>
        </p:txBody>
      </p:sp>
      <p:sp>
        <p:nvSpPr>
          <p:cNvPr id="35" name="White Circle 2">
            <a:extLst>
              <a:ext uri="{FF2B5EF4-FFF2-40B4-BE49-F238E27FC236}">
                <a16:creationId xmlns:a16="http://schemas.microsoft.com/office/drawing/2014/main" id="{899D6F2C-84B2-36B3-2D5F-CE5C54155105}"/>
              </a:ext>
              <a:ext uri="{C183D7F6-B498-43B3-948B-1728B52AA6E4}">
                <adec:decorative xmlns:adec="http://schemas.microsoft.com/office/drawing/2017/decorative" val="1"/>
              </a:ext>
            </a:extLst>
          </p:cNvPr>
          <p:cNvSpPr>
            <a:spLocks noGrp="1"/>
          </p:cNvSpPr>
          <p:nvPr>
            <p:ph type="body" sz="quarter" idx="60" hasCustomPrompt="1"/>
          </p:nvPr>
        </p:nvSpPr>
        <p:spPr>
          <a:xfrm>
            <a:off x="761638" y="5359365"/>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6" name="Icon Placeholder 2">
            <a:extLst>
              <a:ext uri="{FF2B5EF4-FFF2-40B4-BE49-F238E27FC236}">
                <a16:creationId xmlns:a16="http://schemas.microsoft.com/office/drawing/2014/main" id="{DAFD7F0D-691F-CD12-CDAC-1E760345F67F}"/>
              </a:ext>
              <a:ext uri="{C183D7F6-B498-43B3-948B-1728B52AA6E4}">
                <adec:decorative xmlns:adec="http://schemas.microsoft.com/office/drawing/2017/decorative" val="1"/>
              </a:ext>
            </a:extLst>
          </p:cNvPr>
          <p:cNvSpPr>
            <a:spLocks noGrp="1"/>
          </p:cNvSpPr>
          <p:nvPr>
            <p:ph type="pic" sz="quarter" idx="61" hasCustomPrompt="1"/>
          </p:nvPr>
        </p:nvSpPr>
        <p:spPr>
          <a:xfrm>
            <a:off x="771021" y="5367111"/>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 </a:t>
            </a:r>
          </a:p>
        </p:txBody>
      </p:sp>
      <p:sp>
        <p:nvSpPr>
          <p:cNvPr id="37" name="Text Placeholder 2">
            <a:extLst>
              <a:ext uri="{FF2B5EF4-FFF2-40B4-BE49-F238E27FC236}">
                <a16:creationId xmlns:a16="http://schemas.microsoft.com/office/drawing/2014/main" id="{914A0EBA-83AB-4A8A-A920-BB10B4A654B0}"/>
              </a:ext>
            </a:extLst>
          </p:cNvPr>
          <p:cNvSpPr>
            <a:spLocks noGrp="1"/>
          </p:cNvSpPr>
          <p:nvPr>
            <p:ph type="body" sz="quarter" idx="62" hasCustomPrompt="1"/>
          </p:nvPr>
        </p:nvSpPr>
        <p:spPr>
          <a:xfrm>
            <a:off x="1259049" y="5424302"/>
            <a:ext cx="4278150" cy="201733"/>
          </a:xfrm>
        </p:spPr>
        <p:txBody>
          <a:bodyPr anchor="ctr"/>
          <a:lstStyle>
            <a:lvl1pPr marL="0" indent="0" algn="l">
              <a:buFont typeface="Arial" panose="020B0604020202020204" pitchFamily="34" charset="0"/>
              <a:buNone/>
              <a:defRPr sz="1400" b="0">
                <a:solidFill>
                  <a:schemeClr val="bg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email@britishcouncil.org</a:t>
            </a:r>
          </a:p>
        </p:txBody>
      </p:sp>
      <p:sp>
        <p:nvSpPr>
          <p:cNvPr id="6" name="Indigo Shape">
            <a:extLst>
              <a:ext uri="{FF2B5EF4-FFF2-40B4-BE49-F238E27FC236}">
                <a16:creationId xmlns:a16="http://schemas.microsoft.com/office/drawing/2014/main" id="{3FEF9BE1-0236-E834-41F8-116B4A3868FC}"/>
              </a:ext>
              <a:ext uri="{C183D7F6-B498-43B3-948B-1728B52AA6E4}">
                <adec:decorative xmlns:adec="http://schemas.microsoft.com/office/drawing/2017/decorative" val="1"/>
              </a:ext>
            </a:extLst>
          </p:cNvPr>
          <p:cNvSpPr>
            <a:spLocks noGrp="1"/>
          </p:cNvSpPr>
          <p:nvPr>
            <p:ph type="body" sz="quarter" idx="54" hasCustomPrompt="1"/>
          </p:nvPr>
        </p:nvSpPr>
        <p:spPr>
          <a:xfrm>
            <a:off x="9144000" y="5720475"/>
            <a:ext cx="3048001" cy="762001"/>
          </a:xfrm>
          <a:solidFill>
            <a:schemeClr val="tx1"/>
          </a:solidFill>
        </p:spPr>
        <p:txBody>
          <a:bodyPr anchor="ctr"/>
          <a:lstStyle>
            <a:lvl1pPr marL="0" indent="0" algn="ctr">
              <a:buFont typeface="Arial" panose="020B0604020202020204" pitchFamily="34" charset="0"/>
              <a:buNone/>
              <a:defRPr>
                <a:solidFill>
                  <a:schemeClr val="tx2"/>
                </a:solidFill>
              </a:defRPr>
            </a:lvl1pPr>
          </a:lstStyle>
          <a:p>
            <a:pPr lvl="0"/>
            <a:r>
              <a:rPr lang="en-GB"/>
              <a:t> </a:t>
            </a:r>
          </a:p>
        </p:txBody>
      </p:sp>
      <p:sp>
        <p:nvSpPr>
          <p:cNvPr id="9" name="Text Placeholder 3">
            <a:extLst>
              <a:ext uri="{FF2B5EF4-FFF2-40B4-BE49-F238E27FC236}">
                <a16:creationId xmlns:a16="http://schemas.microsoft.com/office/drawing/2014/main" id="{6B5F8064-31B9-0E3E-363D-4C25DA685B2E}"/>
              </a:ext>
            </a:extLst>
          </p:cNvPr>
          <p:cNvSpPr>
            <a:spLocks noGrp="1"/>
          </p:cNvSpPr>
          <p:nvPr>
            <p:ph type="body" sz="quarter" idx="64" hasCustomPrompt="1"/>
          </p:nvPr>
        </p:nvSpPr>
        <p:spPr>
          <a:xfrm>
            <a:off x="9236789" y="5939028"/>
            <a:ext cx="2862421" cy="324894"/>
          </a:xfrm>
        </p:spPr>
        <p:txBody>
          <a:bodyPr anchor="ctr"/>
          <a:lstStyle>
            <a:lvl1pPr marL="0" indent="0" algn="ctr">
              <a:spcAft>
                <a:spcPts val="0"/>
              </a:spcAft>
              <a:buFont typeface="Arial" panose="020B0604020202020204" pitchFamily="34" charset="0"/>
              <a:buNone/>
              <a:defRPr lang="en-GB" sz="1800" kern="1200" dirty="0">
                <a:solidFill>
                  <a:schemeClr val="bg1"/>
                </a:solidFill>
                <a:latin typeface="+mn-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Add website</a:t>
            </a:r>
          </a:p>
        </p:txBody>
      </p:sp>
      <p:sp>
        <p:nvSpPr>
          <p:cNvPr id="5" name="Picture Placeholder 1">
            <a:extLst>
              <a:ext uri="{FF2B5EF4-FFF2-40B4-BE49-F238E27FC236}">
                <a16:creationId xmlns:a16="http://schemas.microsoft.com/office/drawing/2014/main" id="{05E444D8-C858-B51C-2564-0A5615626B74}"/>
              </a:ext>
              <a:ext uri="{C183D7F6-B498-43B3-948B-1728B52AA6E4}">
                <adec:decorative xmlns:adec="http://schemas.microsoft.com/office/drawing/2017/decorative" val="0"/>
              </a:ext>
            </a:extLst>
          </p:cNvPr>
          <p:cNvSpPr>
            <a:spLocks noGrp="1"/>
          </p:cNvSpPr>
          <p:nvPr>
            <p:ph type="pic" sz="quarter" idx="63" hasCustomPrompt="1"/>
          </p:nvPr>
        </p:nvSpPr>
        <p:spPr>
          <a:xfrm>
            <a:off x="5715000" y="3810000"/>
            <a:ext cx="3428998" cy="3051292"/>
          </a:xfrm>
          <a:solidFill>
            <a:schemeClr val="accent3"/>
          </a:solidFill>
        </p:spPr>
        <p:txBody>
          <a:bodyPr lIns="144000" tIns="144000" rIns="288000"/>
          <a:lstStyle>
            <a:lvl1pPr marL="0" indent="0" algn="l">
              <a:buFont typeface="Arial" panose="020B0604020202020204" pitchFamily="34" charset="0"/>
              <a:buNone/>
              <a:defRPr sz="1400"/>
            </a:lvl1pPr>
          </a:lstStyle>
          <a:p>
            <a:r>
              <a:rPr lang="en-GB"/>
              <a:t>Click icon to insert image</a:t>
            </a:r>
          </a:p>
        </p:txBody>
      </p:sp>
      <p:sp>
        <p:nvSpPr>
          <p:cNvPr id="12" name="Picture Placeholder 2">
            <a:extLst>
              <a:ext uri="{FF2B5EF4-FFF2-40B4-BE49-F238E27FC236}">
                <a16:creationId xmlns:a16="http://schemas.microsoft.com/office/drawing/2014/main" id="{F0F10FBD-D39F-C9F8-38B6-C8DD68834CFF}"/>
              </a:ext>
              <a:ext uri="{C183D7F6-B498-43B3-948B-1728B52AA6E4}">
                <adec:decorative xmlns:adec="http://schemas.microsoft.com/office/drawing/2017/decorative" val="0"/>
              </a:ext>
            </a:extLst>
          </p:cNvPr>
          <p:cNvSpPr>
            <a:spLocks noGrp="1"/>
          </p:cNvSpPr>
          <p:nvPr>
            <p:ph type="pic" sz="quarter" idx="49" hasCustomPrompt="1"/>
          </p:nvPr>
        </p:nvSpPr>
        <p:spPr>
          <a:xfrm>
            <a:off x="8001000" y="0"/>
            <a:ext cx="3810000" cy="5720475"/>
          </a:xfrm>
          <a:solidFill>
            <a:schemeClr val="bg1">
              <a:lumMod val="85000"/>
            </a:schemeClr>
          </a:solidFill>
        </p:spPr>
        <p:txBody>
          <a:bodyPr lIns="0" tIns="144000"/>
          <a:lstStyle>
            <a:lvl1pPr marL="0" indent="0" algn="ctr">
              <a:buFont typeface="Arial" panose="020B0604020202020204" pitchFamily="34" charset="0"/>
              <a:buNone/>
              <a:defRPr sz="1400"/>
            </a:lvl1pPr>
          </a:lstStyle>
          <a:p>
            <a:r>
              <a:rPr lang="en-GB"/>
              <a:t>Click icon to insert image</a:t>
            </a:r>
          </a:p>
        </p:txBody>
      </p:sp>
      <p:pic>
        <p:nvPicPr>
          <p:cNvPr id="19" name="Logo">
            <a:extLst>
              <a:ext uri="{FF2B5EF4-FFF2-40B4-BE49-F238E27FC236}">
                <a16:creationId xmlns:a16="http://schemas.microsoft.com/office/drawing/2014/main" id="{0F6B9C2F-8AD7-BC13-BF11-9AF2513AA9F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000" y="762000"/>
            <a:ext cx="2650432" cy="762000"/>
          </a:xfrm>
          <a:prstGeom prst="rect">
            <a:avLst/>
          </a:prstGeom>
        </p:spPr>
      </p:pic>
      <p:sp>
        <p:nvSpPr>
          <p:cNvPr id="3" name="Template Tip">
            <a:extLst>
              <a:ext uri="{FF2B5EF4-FFF2-40B4-BE49-F238E27FC236}">
                <a16:creationId xmlns:a16="http://schemas.microsoft.com/office/drawing/2014/main" id="{0BF57F47-6368-824D-FC49-EFDB60F0A286}"/>
              </a:ext>
              <a:ext uri="{C183D7F6-B498-43B3-948B-1728B52AA6E4}">
                <adec:decorative xmlns:adec="http://schemas.microsoft.com/office/drawing/2017/decorative" val="1"/>
              </a:ext>
            </a:extLst>
          </p:cNvPr>
          <p:cNvSpPr>
            <a:spLocks noGrp="1"/>
          </p:cNvSpPr>
          <p:nvPr>
            <p:ph type="body" sz="quarter" idx="55" hasCustomPrompt="1"/>
          </p:nvPr>
        </p:nvSpPr>
        <p:spPr>
          <a:xfrm>
            <a:off x="-2481943" y="-1"/>
            <a:ext cx="2304143" cy="470576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placeholders alter in their positioning, reset the slide (location below), or right-click the layout thumbnail shown in the left-hand panel and select ‘reset slide’.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7" name="Reset Image Tip">
            <a:extLst>
              <a:ext uri="{FF2B5EF4-FFF2-40B4-BE49-F238E27FC236}">
                <a16:creationId xmlns:a16="http://schemas.microsoft.com/office/drawing/2014/main" id="{79F7FB1D-6FE9-B642-9DF8-69C0A47462AD}"/>
              </a:ext>
              <a:ext uri="{C183D7F6-B498-43B3-948B-1728B52AA6E4}">
                <adec:decorative xmlns:adec="http://schemas.microsoft.com/office/drawing/2017/decorative" val="1"/>
              </a:ext>
            </a:extLst>
          </p:cNvPr>
          <p:cNvSpPr>
            <a:spLocks noGrp="1"/>
          </p:cNvSpPr>
          <p:nvPr>
            <p:ph type="body" sz="quarter" idx="56" hasCustomPrompt="1"/>
          </p:nvPr>
        </p:nvSpPr>
        <p:spPr>
          <a:xfrm>
            <a:off x="-2481944" y="4838780"/>
            <a:ext cx="2304143" cy="948913"/>
          </a:xfrm>
          <a:blipFill>
            <a:blip r:embed="rId4"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427136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with Custom Image - Lilac">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4ADC9-B441-50A2-1B7A-B7242A66711F}"/>
              </a:ext>
            </a:extLst>
          </p:cNvPr>
          <p:cNvSpPr>
            <a:spLocks noGrp="1"/>
          </p:cNvSpPr>
          <p:nvPr>
            <p:ph type="title" hasCustomPrompt="1"/>
          </p:nvPr>
        </p:nvSpPr>
        <p:spPr>
          <a:xfrm>
            <a:off x="761999" y="2366181"/>
            <a:ext cx="5334001" cy="812530"/>
          </a:xfrm>
        </p:spPr>
        <p:txBody>
          <a:bodyPr anchor="ctr">
            <a:noAutofit/>
          </a:bodyPr>
          <a:lstStyle>
            <a:lvl1pPr>
              <a:lnSpc>
                <a:spcPct val="80000"/>
              </a:lnSpc>
              <a:defRPr sz="6600"/>
            </a:lvl1pPr>
          </a:lstStyle>
          <a:p>
            <a:r>
              <a:rPr lang="en-GB"/>
              <a:t>Lorem ipsum</a:t>
            </a:r>
          </a:p>
        </p:txBody>
      </p:sp>
      <p:sp>
        <p:nvSpPr>
          <p:cNvPr id="22" name="Violet Shape">
            <a:extLst>
              <a:ext uri="{FF2B5EF4-FFF2-40B4-BE49-F238E27FC236}">
                <a16:creationId xmlns:a16="http://schemas.microsoft.com/office/drawing/2014/main" id="{91C9CFB5-C131-69CE-B952-1C95660B4FF7}"/>
              </a:ext>
              <a:ext uri="{C183D7F6-B498-43B3-948B-1728B52AA6E4}">
                <adec:decorative xmlns:adec="http://schemas.microsoft.com/office/drawing/2017/decorative" val="1"/>
              </a:ext>
            </a:extLst>
          </p:cNvPr>
          <p:cNvSpPr/>
          <p:nvPr userDrawn="1"/>
        </p:nvSpPr>
        <p:spPr>
          <a:xfrm>
            <a:off x="0" y="4191000"/>
            <a:ext cx="5714998" cy="2286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White Circle 1">
            <a:extLst>
              <a:ext uri="{FF2B5EF4-FFF2-40B4-BE49-F238E27FC236}">
                <a16:creationId xmlns:a16="http://schemas.microsoft.com/office/drawing/2014/main" id="{469F654B-AE11-D05B-4032-93A7DEF6CD08}"/>
              </a:ext>
              <a:ext uri="{C183D7F6-B498-43B3-948B-1728B52AA6E4}">
                <adec:decorative xmlns:adec="http://schemas.microsoft.com/office/drawing/2017/decorative" val="1"/>
              </a:ext>
            </a:extLst>
          </p:cNvPr>
          <p:cNvSpPr>
            <a:spLocks noGrp="1"/>
          </p:cNvSpPr>
          <p:nvPr>
            <p:ph type="body" sz="quarter" idx="51" hasCustomPrompt="1"/>
          </p:nvPr>
        </p:nvSpPr>
        <p:spPr>
          <a:xfrm>
            <a:off x="761638" y="4965964"/>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3" name="Icon Placeholder 1">
            <a:extLst>
              <a:ext uri="{FF2B5EF4-FFF2-40B4-BE49-F238E27FC236}">
                <a16:creationId xmlns:a16="http://schemas.microsoft.com/office/drawing/2014/main" id="{BA21DE33-EDF2-B7A8-EA11-D42497463DCC}"/>
              </a:ext>
              <a:ext uri="{C183D7F6-B498-43B3-948B-1728B52AA6E4}">
                <adec:decorative xmlns:adec="http://schemas.microsoft.com/office/drawing/2017/decorative" val="1"/>
              </a:ext>
            </a:extLst>
          </p:cNvPr>
          <p:cNvSpPr>
            <a:spLocks noGrp="1"/>
          </p:cNvSpPr>
          <p:nvPr>
            <p:ph type="pic" sz="quarter" idx="52" hasCustomPrompt="1"/>
          </p:nvPr>
        </p:nvSpPr>
        <p:spPr>
          <a:xfrm>
            <a:off x="771021" y="4973710"/>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a:t>
            </a:r>
          </a:p>
        </p:txBody>
      </p:sp>
      <p:sp>
        <p:nvSpPr>
          <p:cNvPr id="34" name="Text Placeholder 1">
            <a:extLst>
              <a:ext uri="{FF2B5EF4-FFF2-40B4-BE49-F238E27FC236}">
                <a16:creationId xmlns:a16="http://schemas.microsoft.com/office/drawing/2014/main" id="{8E77D1B9-7FCA-0501-7B01-C39C51C43A5D}"/>
              </a:ext>
            </a:extLst>
          </p:cNvPr>
          <p:cNvSpPr>
            <a:spLocks noGrp="1"/>
          </p:cNvSpPr>
          <p:nvPr>
            <p:ph type="body" sz="quarter" idx="59" hasCustomPrompt="1"/>
          </p:nvPr>
        </p:nvSpPr>
        <p:spPr>
          <a:xfrm>
            <a:off x="1259048" y="5030901"/>
            <a:ext cx="4276800" cy="201733"/>
          </a:xfrm>
        </p:spPr>
        <p:txBody>
          <a:bodyPr anchor="ctr"/>
          <a:lstStyle>
            <a:lvl1pPr marL="0" indent="0" algn="l">
              <a:buFont typeface="Arial" panose="020B0604020202020204" pitchFamily="34" charset="0"/>
              <a:buNone/>
              <a:defRPr sz="1400" b="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Speaker name</a:t>
            </a:r>
          </a:p>
        </p:txBody>
      </p:sp>
      <p:sp>
        <p:nvSpPr>
          <p:cNvPr id="35" name="White Circle 2">
            <a:extLst>
              <a:ext uri="{FF2B5EF4-FFF2-40B4-BE49-F238E27FC236}">
                <a16:creationId xmlns:a16="http://schemas.microsoft.com/office/drawing/2014/main" id="{899D6F2C-84B2-36B3-2D5F-CE5C54155105}"/>
              </a:ext>
              <a:ext uri="{C183D7F6-B498-43B3-948B-1728B52AA6E4}">
                <adec:decorative xmlns:adec="http://schemas.microsoft.com/office/drawing/2017/decorative" val="1"/>
              </a:ext>
            </a:extLst>
          </p:cNvPr>
          <p:cNvSpPr>
            <a:spLocks noGrp="1"/>
          </p:cNvSpPr>
          <p:nvPr>
            <p:ph type="body" sz="quarter" idx="60" hasCustomPrompt="1"/>
          </p:nvPr>
        </p:nvSpPr>
        <p:spPr>
          <a:xfrm>
            <a:off x="761638" y="5359365"/>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6" name="Icon Placeholder 2">
            <a:extLst>
              <a:ext uri="{FF2B5EF4-FFF2-40B4-BE49-F238E27FC236}">
                <a16:creationId xmlns:a16="http://schemas.microsoft.com/office/drawing/2014/main" id="{DAFD7F0D-691F-CD12-CDAC-1E760345F67F}"/>
              </a:ext>
              <a:ext uri="{C183D7F6-B498-43B3-948B-1728B52AA6E4}">
                <adec:decorative xmlns:adec="http://schemas.microsoft.com/office/drawing/2017/decorative" val="1"/>
              </a:ext>
            </a:extLst>
          </p:cNvPr>
          <p:cNvSpPr>
            <a:spLocks noGrp="1"/>
          </p:cNvSpPr>
          <p:nvPr>
            <p:ph type="pic" sz="quarter" idx="61" hasCustomPrompt="1"/>
          </p:nvPr>
        </p:nvSpPr>
        <p:spPr>
          <a:xfrm>
            <a:off x="771021" y="5367111"/>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 </a:t>
            </a:r>
          </a:p>
        </p:txBody>
      </p:sp>
      <p:sp>
        <p:nvSpPr>
          <p:cNvPr id="37" name="Text Placeholder 2">
            <a:extLst>
              <a:ext uri="{FF2B5EF4-FFF2-40B4-BE49-F238E27FC236}">
                <a16:creationId xmlns:a16="http://schemas.microsoft.com/office/drawing/2014/main" id="{914A0EBA-83AB-4A8A-A920-BB10B4A654B0}"/>
              </a:ext>
            </a:extLst>
          </p:cNvPr>
          <p:cNvSpPr>
            <a:spLocks noGrp="1"/>
          </p:cNvSpPr>
          <p:nvPr>
            <p:ph type="body" sz="quarter" idx="62" hasCustomPrompt="1"/>
          </p:nvPr>
        </p:nvSpPr>
        <p:spPr>
          <a:xfrm>
            <a:off x="1259048" y="5424302"/>
            <a:ext cx="4276800" cy="201733"/>
          </a:xfrm>
        </p:spPr>
        <p:txBody>
          <a:bodyPr anchor="ctr"/>
          <a:lstStyle>
            <a:lvl1pPr marL="0" indent="0" algn="l">
              <a:buFont typeface="Arial" panose="020B0604020202020204" pitchFamily="34" charset="0"/>
              <a:buNone/>
              <a:defRPr sz="1400" b="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email@britishcouncil.org</a:t>
            </a:r>
          </a:p>
        </p:txBody>
      </p:sp>
      <p:sp>
        <p:nvSpPr>
          <p:cNvPr id="6" name="Indigo Shape">
            <a:extLst>
              <a:ext uri="{FF2B5EF4-FFF2-40B4-BE49-F238E27FC236}">
                <a16:creationId xmlns:a16="http://schemas.microsoft.com/office/drawing/2014/main" id="{3FEF9BE1-0236-E834-41F8-116B4A3868FC}"/>
              </a:ext>
              <a:ext uri="{C183D7F6-B498-43B3-948B-1728B52AA6E4}">
                <adec:decorative xmlns:adec="http://schemas.microsoft.com/office/drawing/2017/decorative" val="1"/>
              </a:ext>
            </a:extLst>
          </p:cNvPr>
          <p:cNvSpPr>
            <a:spLocks noGrp="1"/>
          </p:cNvSpPr>
          <p:nvPr>
            <p:ph type="body" sz="quarter" idx="54" hasCustomPrompt="1"/>
          </p:nvPr>
        </p:nvSpPr>
        <p:spPr>
          <a:xfrm>
            <a:off x="9144000" y="5720475"/>
            <a:ext cx="3048001" cy="762001"/>
          </a:xfrm>
          <a:solidFill>
            <a:schemeClr val="tx1"/>
          </a:solidFill>
        </p:spPr>
        <p:txBody>
          <a:bodyPr anchor="ctr"/>
          <a:lstStyle>
            <a:lvl1pPr marL="0" indent="0" algn="ctr">
              <a:buFont typeface="Arial" panose="020B0604020202020204" pitchFamily="34" charset="0"/>
              <a:buNone/>
              <a:defRPr>
                <a:solidFill>
                  <a:schemeClr val="tx2"/>
                </a:solidFill>
              </a:defRPr>
            </a:lvl1pPr>
          </a:lstStyle>
          <a:p>
            <a:pPr lvl="0"/>
            <a:r>
              <a:rPr lang="en-GB"/>
              <a:t> </a:t>
            </a:r>
          </a:p>
        </p:txBody>
      </p:sp>
      <p:sp>
        <p:nvSpPr>
          <p:cNvPr id="9" name="Text Placeholder 3">
            <a:extLst>
              <a:ext uri="{FF2B5EF4-FFF2-40B4-BE49-F238E27FC236}">
                <a16:creationId xmlns:a16="http://schemas.microsoft.com/office/drawing/2014/main" id="{6B5F8064-31B9-0E3E-363D-4C25DA685B2E}"/>
              </a:ext>
            </a:extLst>
          </p:cNvPr>
          <p:cNvSpPr>
            <a:spLocks noGrp="1"/>
          </p:cNvSpPr>
          <p:nvPr>
            <p:ph type="body" sz="quarter" idx="64" hasCustomPrompt="1"/>
          </p:nvPr>
        </p:nvSpPr>
        <p:spPr>
          <a:xfrm>
            <a:off x="9236789" y="5939028"/>
            <a:ext cx="2862421" cy="324894"/>
          </a:xfrm>
        </p:spPr>
        <p:txBody>
          <a:bodyPr anchor="ctr"/>
          <a:lstStyle>
            <a:lvl1pPr marL="0" indent="0" algn="ctr">
              <a:spcAft>
                <a:spcPts val="0"/>
              </a:spcAft>
              <a:buFont typeface="Arial" panose="020B0604020202020204" pitchFamily="34" charset="0"/>
              <a:buNone/>
              <a:defRPr lang="en-GB" sz="1800" kern="1200" dirty="0">
                <a:solidFill>
                  <a:schemeClr val="bg1"/>
                </a:solidFill>
                <a:latin typeface="+mn-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Add website</a:t>
            </a:r>
          </a:p>
        </p:txBody>
      </p:sp>
      <p:sp>
        <p:nvSpPr>
          <p:cNvPr id="5" name="Picture Placeholder 1">
            <a:extLst>
              <a:ext uri="{FF2B5EF4-FFF2-40B4-BE49-F238E27FC236}">
                <a16:creationId xmlns:a16="http://schemas.microsoft.com/office/drawing/2014/main" id="{05E444D8-C858-B51C-2564-0A5615626B74}"/>
              </a:ext>
              <a:ext uri="{C183D7F6-B498-43B3-948B-1728B52AA6E4}">
                <adec:decorative xmlns:adec="http://schemas.microsoft.com/office/drawing/2017/decorative" val="0"/>
              </a:ext>
            </a:extLst>
          </p:cNvPr>
          <p:cNvSpPr>
            <a:spLocks noGrp="1"/>
          </p:cNvSpPr>
          <p:nvPr>
            <p:ph type="pic" sz="quarter" idx="63" hasCustomPrompt="1"/>
          </p:nvPr>
        </p:nvSpPr>
        <p:spPr>
          <a:xfrm>
            <a:off x="5715000" y="3810000"/>
            <a:ext cx="3428998" cy="3051292"/>
          </a:xfrm>
          <a:solidFill>
            <a:schemeClr val="bg1">
              <a:lumMod val="85000"/>
            </a:schemeClr>
          </a:solidFill>
        </p:spPr>
        <p:txBody>
          <a:bodyPr lIns="144000" tIns="144000" rIns="288000"/>
          <a:lstStyle>
            <a:lvl1pPr marL="0" indent="0" algn="l">
              <a:buFont typeface="Arial" panose="020B0604020202020204" pitchFamily="34" charset="0"/>
              <a:buNone/>
              <a:defRPr sz="1400"/>
            </a:lvl1pPr>
          </a:lstStyle>
          <a:p>
            <a:r>
              <a:rPr lang="en-GB"/>
              <a:t>Click icon to insert image</a:t>
            </a:r>
          </a:p>
        </p:txBody>
      </p:sp>
      <p:sp>
        <p:nvSpPr>
          <p:cNvPr id="12" name="Picture Placeholder 2">
            <a:extLst>
              <a:ext uri="{FF2B5EF4-FFF2-40B4-BE49-F238E27FC236}">
                <a16:creationId xmlns:a16="http://schemas.microsoft.com/office/drawing/2014/main" id="{F0F10FBD-D39F-C9F8-38B6-C8DD68834CFF}"/>
              </a:ext>
              <a:ext uri="{C183D7F6-B498-43B3-948B-1728B52AA6E4}">
                <adec:decorative xmlns:adec="http://schemas.microsoft.com/office/drawing/2017/decorative" val="0"/>
              </a:ext>
            </a:extLst>
          </p:cNvPr>
          <p:cNvSpPr>
            <a:spLocks noGrp="1"/>
          </p:cNvSpPr>
          <p:nvPr>
            <p:ph type="pic" sz="quarter" idx="49" hasCustomPrompt="1"/>
          </p:nvPr>
        </p:nvSpPr>
        <p:spPr>
          <a:xfrm>
            <a:off x="8001000" y="0"/>
            <a:ext cx="3809998" cy="5720475"/>
          </a:xfrm>
          <a:solidFill>
            <a:schemeClr val="accent3"/>
          </a:solidFill>
        </p:spPr>
        <p:txBody>
          <a:bodyPr lIns="0" tIns="144000"/>
          <a:lstStyle>
            <a:lvl1pPr marL="0" indent="0" algn="ctr">
              <a:buFont typeface="Arial" panose="020B0604020202020204" pitchFamily="34" charset="0"/>
              <a:buNone/>
              <a:defRPr sz="1400"/>
            </a:lvl1pPr>
          </a:lstStyle>
          <a:p>
            <a:r>
              <a:rPr lang="en-GB"/>
              <a:t>Click icon to insert image</a:t>
            </a:r>
          </a:p>
        </p:txBody>
      </p:sp>
      <p:pic>
        <p:nvPicPr>
          <p:cNvPr id="19" name="Logo">
            <a:extLst>
              <a:ext uri="{FF2B5EF4-FFF2-40B4-BE49-F238E27FC236}">
                <a16:creationId xmlns:a16="http://schemas.microsoft.com/office/drawing/2014/main" id="{0F6B9C2F-8AD7-BC13-BF11-9AF2513AA9F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000" y="762000"/>
            <a:ext cx="2650432" cy="762000"/>
          </a:xfrm>
          <a:prstGeom prst="rect">
            <a:avLst/>
          </a:prstGeom>
        </p:spPr>
      </p:pic>
      <p:sp>
        <p:nvSpPr>
          <p:cNvPr id="3" name="Template Tip">
            <a:extLst>
              <a:ext uri="{FF2B5EF4-FFF2-40B4-BE49-F238E27FC236}">
                <a16:creationId xmlns:a16="http://schemas.microsoft.com/office/drawing/2014/main" id="{3CFE01C4-83D3-148E-73D4-190B63654C05}"/>
              </a:ext>
              <a:ext uri="{C183D7F6-B498-43B3-948B-1728B52AA6E4}">
                <adec:decorative xmlns:adec="http://schemas.microsoft.com/office/drawing/2017/decorative" val="1"/>
              </a:ext>
            </a:extLst>
          </p:cNvPr>
          <p:cNvSpPr>
            <a:spLocks noGrp="1"/>
          </p:cNvSpPr>
          <p:nvPr>
            <p:ph type="body" sz="quarter" idx="55" hasCustomPrompt="1"/>
          </p:nvPr>
        </p:nvSpPr>
        <p:spPr>
          <a:xfrm>
            <a:off x="-2481943" y="-1"/>
            <a:ext cx="2304143" cy="470576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placeholders alter in their positioning, reset the slide (location below), or right-click the layout thumbnail shown in the left-hand panel and select ‘reset slide’.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7" name="Reset Image Tip">
            <a:extLst>
              <a:ext uri="{FF2B5EF4-FFF2-40B4-BE49-F238E27FC236}">
                <a16:creationId xmlns:a16="http://schemas.microsoft.com/office/drawing/2014/main" id="{2A6C3F15-6AA7-59ED-6F08-95513D889C00}"/>
              </a:ext>
              <a:ext uri="{C183D7F6-B498-43B3-948B-1728B52AA6E4}">
                <adec:decorative xmlns:adec="http://schemas.microsoft.com/office/drawing/2017/decorative" val="1"/>
              </a:ext>
            </a:extLst>
          </p:cNvPr>
          <p:cNvSpPr>
            <a:spLocks noGrp="1"/>
          </p:cNvSpPr>
          <p:nvPr>
            <p:ph type="body" sz="quarter" idx="56" hasCustomPrompt="1"/>
          </p:nvPr>
        </p:nvSpPr>
        <p:spPr>
          <a:xfrm>
            <a:off x="-2481944" y="4838780"/>
            <a:ext cx="2304143" cy="948913"/>
          </a:xfrm>
          <a:blipFill>
            <a:blip r:embed="rId4"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63895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with Custom Image - Blu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4ADC9-B441-50A2-1B7A-B7242A66711F}"/>
              </a:ext>
            </a:extLst>
          </p:cNvPr>
          <p:cNvSpPr>
            <a:spLocks noGrp="1"/>
          </p:cNvSpPr>
          <p:nvPr>
            <p:ph type="title" hasCustomPrompt="1"/>
          </p:nvPr>
        </p:nvSpPr>
        <p:spPr>
          <a:xfrm>
            <a:off x="761999" y="2366181"/>
            <a:ext cx="5334001" cy="812530"/>
          </a:xfrm>
        </p:spPr>
        <p:txBody>
          <a:bodyPr anchor="ctr">
            <a:noAutofit/>
          </a:bodyPr>
          <a:lstStyle>
            <a:lvl1pPr>
              <a:lnSpc>
                <a:spcPct val="80000"/>
              </a:lnSpc>
              <a:defRPr sz="6600"/>
            </a:lvl1pPr>
          </a:lstStyle>
          <a:p>
            <a:r>
              <a:rPr lang="en-GB"/>
              <a:t>Lorem ipsum</a:t>
            </a:r>
          </a:p>
        </p:txBody>
      </p:sp>
      <p:sp>
        <p:nvSpPr>
          <p:cNvPr id="22" name="Blue Shape">
            <a:extLst>
              <a:ext uri="{FF2B5EF4-FFF2-40B4-BE49-F238E27FC236}">
                <a16:creationId xmlns:a16="http://schemas.microsoft.com/office/drawing/2014/main" id="{91C9CFB5-C131-69CE-B952-1C95660B4FF7}"/>
              </a:ext>
              <a:ext uri="{C183D7F6-B498-43B3-948B-1728B52AA6E4}">
                <adec:decorative xmlns:adec="http://schemas.microsoft.com/office/drawing/2017/decorative" val="1"/>
              </a:ext>
            </a:extLst>
          </p:cNvPr>
          <p:cNvSpPr/>
          <p:nvPr userDrawn="1"/>
        </p:nvSpPr>
        <p:spPr>
          <a:xfrm>
            <a:off x="0" y="4191000"/>
            <a:ext cx="5715000" cy="2286000"/>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White Circle 1">
            <a:extLst>
              <a:ext uri="{FF2B5EF4-FFF2-40B4-BE49-F238E27FC236}">
                <a16:creationId xmlns:a16="http://schemas.microsoft.com/office/drawing/2014/main" id="{469F654B-AE11-D05B-4032-93A7DEF6CD08}"/>
              </a:ext>
              <a:ext uri="{C183D7F6-B498-43B3-948B-1728B52AA6E4}">
                <adec:decorative xmlns:adec="http://schemas.microsoft.com/office/drawing/2017/decorative" val="1"/>
              </a:ext>
            </a:extLst>
          </p:cNvPr>
          <p:cNvSpPr>
            <a:spLocks noGrp="1"/>
          </p:cNvSpPr>
          <p:nvPr>
            <p:ph type="body" sz="quarter" idx="51" hasCustomPrompt="1"/>
          </p:nvPr>
        </p:nvSpPr>
        <p:spPr>
          <a:xfrm>
            <a:off x="761638" y="4965964"/>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3" name="Icon Placeholder 1">
            <a:extLst>
              <a:ext uri="{FF2B5EF4-FFF2-40B4-BE49-F238E27FC236}">
                <a16:creationId xmlns:a16="http://schemas.microsoft.com/office/drawing/2014/main" id="{BA21DE33-EDF2-B7A8-EA11-D42497463DCC}"/>
              </a:ext>
              <a:ext uri="{C183D7F6-B498-43B3-948B-1728B52AA6E4}">
                <adec:decorative xmlns:adec="http://schemas.microsoft.com/office/drawing/2017/decorative" val="1"/>
              </a:ext>
            </a:extLst>
          </p:cNvPr>
          <p:cNvSpPr>
            <a:spLocks noGrp="1"/>
          </p:cNvSpPr>
          <p:nvPr>
            <p:ph type="pic" sz="quarter" idx="52" hasCustomPrompt="1"/>
          </p:nvPr>
        </p:nvSpPr>
        <p:spPr>
          <a:xfrm>
            <a:off x="771021" y="4973710"/>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a:t>
            </a:r>
          </a:p>
        </p:txBody>
      </p:sp>
      <p:sp>
        <p:nvSpPr>
          <p:cNvPr id="34" name="Text Placeholder 1">
            <a:extLst>
              <a:ext uri="{FF2B5EF4-FFF2-40B4-BE49-F238E27FC236}">
                <a16:creationId xmlns:a16="http://schemas.microsoft.com/office/drawing/2014/main" id="{8E77D1B9-7FCA-0501-7B01-C39C51C43A5D}"/>
              </a:ext>
            </a:extLst>
          </p:cNvPr>
          <p:cNvSpPr>
            <a:spLocks noGrp="1"/>
          </p:cNvSpPr>
          <p:nvPr>
            <p:ph type="body" sz="quarter" idx="59" hasCustomPrompt="1"/>
          </p:nvPr>
        </p:nvSpPr>
        <p:spPr>
          <a:xfrm>
            <a:off x="1259048" y="5030901"/>
            <a:ext cx="4276800" cy="201733"/>
          </a:xfrm>
        </p:spPr>
        <p:txBody>
          <a:bodyPr anchor="ctr"/>
          <a:lstStyle>
            <a:lvl1pPr marL="0" indent="0" algn="l">
              <a:buFont typeface="Arial" panose="020B0604020202020204" pitchFamily="34" charset="0"/>
              <a:buNone/>
              <a:defRPr sz="1400" b="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Speaker name</a:t>
            </a:r>
          </a:p>
        </p:txBody>
      </p:sp>
      <p:sp>
        <p:nvSpPr>
          <p:cNvPr id="35" name="White Circle 2">
            <a:extLst>
              <a:ext uri="{FF2B5EF4-FFF2-40B4-BE49-F238E27FC236}">
                <a16:creationId xmlns:a16="http://schemas.microsoft.com/office/drawing/2014/main" id="{899D6F2C-84B2-36B3-2D5F-CE5C54155105}"/>
              </a:ext>
              <a:ext uri="{C183D7F6-B498-43B3-948B-1728B52AA6E4}">
                <adec:decorative xmlns:adec="http://schemas.microsoft.com/office/drawing/2017/decorative" val="1"/>
              </a:ext>
            </a:extLst>
          </p:cNvPr>
          <p:cNvSpPr>
            <a:spLocks noGrp="1"/>
          </p:cNvSpPr>
          <p:nvPr>
            <p:ph type="body" sz="quarter" idx="60" hasCustomPrompt="1"/>
          </p:nvPr>
        </p:nvSpPr>
        <p:spPr>
          <a:xfrm>
            <a:off x="761638" y="5359365"/>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6" name="Icon Placeholder 2">
            <a:extLst>
              <a:ext uri="{FF2B5EF4-FFF2-40B4-BE49-F238E27FC236}">
                <a16:creationId xmlns:a16="http://schemas.microsoft.com/office/drawing/2014/main" id="{DAFD7F0D-691F-CD12-CDAC-1E760345F67F}"/>
              </a:ext>
              <a:ext uri="{C183D7F6-B498-43B3-948B-1728B52AA6E4}">
                <adec:decorative xmlns:adec="http://schemas.microsoft.com/office/drawing/2017/decorative" val="1"/>
              </a:ext>
            </a:extLst>
          </p:cNvPr>
          <p:cNvSpPr>
            <a:spLocks noGrp="1"/>
          </p:cNvSpPr>
          <p:nvPr>
            <p:ph type="pic" sz="quarter" idx="61" hasCustomPrompt="1"/>
          </p:nvPr>
        </p:nvSpPr>
        <p:spPr>
          <a:xfrm>
            <a:off x="771021" y="5367111"/>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 </a:t>
            </a:r>
          </a:p>
        </p:txBody>
      </p:sp>
      <p:sp>
        <p:nvSpPr>
          <p:cNvPr id="37" name="Text Placeholder 2">
            <a:extLst>
              <a:ext uri="{FF2B5EF4-FFF2-40B4-BE49-F238E27FC236}">
                <a16:creationId xmlns:a16="http://schemas.microsoft.com/office/drawing/2014/main" id="{914A0EBA-83AB-4A8A-A920-BB10B4A654B0}"/>
              </a:ext>
            </a:extLst>
          </p:cNvPr>
          <p:cNvSpPr>
            <a:spLocks noGrp="1"/>
          </p:cNvSpPr>
          <p:nvPr>
            <p:ph type="body" sz="quarter" idx="62" hasCustomPrompt="1"/>
          </p:nvPr>
        </p:nvSpPr>
        <p:spPr>
          <a:xfrm>
            <a:off x="1259048" y="5424302"/>
            <a:ext cx="4276800" cy="201733"/>
          </a:xfrm>
        </p:spPr>
        <p:txBody>
          <a:bodyPr anchor="ctr"/>
          <a:lstStyle>
            <a:lvl1pPr marL="0" indent="0" algn="l">
              <a:buFont typeface="Arial" panose="020B0604020202020204" pitchFamily="34" charset="0"/>
              <a:buNone/>
              <a:defRPr sz="1400" b="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email@britishcouncil.org</a:t>
            </a:r>
          </a:p>
        </p:txBody>
      </p:sp>
      <p:sp>
        <p:nvSpPr>
          <p:cNvPr id="6" name="Red Shape">
            <a:extLst>
              <a:ext uri="{FF2B5EF4-FFF2-40B4-BE49-F238E27FC236}">
                <a16:creationId xmlns:a16="http://schemas.microsoft.com/office/drawing/2014/main" id="{3FEF9BE1-0236-E834-41F8-116B4A3868FC}"/>
              </a:ext>
              <a:ext uri="{C183D7F6-B498-43B3-948B-1728B52AA6E4}">
                <adec:decorative xmlns:adec="http://schemas.microsoft.com/office/drawing/2017/decorative" val="1"/>
              </a:ext>
            </a:extLst>
          </p:cNvPr>
          <p:cNvSpPr>
            <a:spLocks noGrp="1"/>
          </p:cNvSpPr>
          <p:nvPr>
            <p:ph type="body" sz="quarter" idx="54" hasCustomPrompt="1"/>
          </p:nvPr>
        </p:nvSpPr>
        <p:spPr>
          <a:xfrm>
            <a:off x="9144000" y="5720475"/>
            <a:ext cx="3048001" cy="762001"/>
          </a:xfrm>
          <a:solidFill>
            <a:srgbClr val="FF2D2D"/>
          </a:solidFill>
        </p:spPr>
        <p:txBody>
          <a:bodyPr anchor="ctr"/>
          <a:lstStyle>
            <a:lvl1pPr marL="0" indent="0" algn="ctr">
              <a:buFont typeface="Arial" panose="020B0604020202020204" pitchFamily="34" charset="0"/>
              <a:buNone/>
              <a:defRPr>
                <a:solidFill>
                  <a:schemeClr val="tx2"/>
                </a:solidFill>
              </a:defRPr>
            </a:lvl1pPr>
          </a:lstStyle>
          <a:p>
            <a:pPr lvl="0"/>
            <a:r>
              <a:rPr lang="en-GB"/>
              <a:t> </a:t>
            </a:r>
          </a:p>
        </p:txBody>
      </p:sp>
      <p:sp>
        <p:nvSpPr>
          <p:cNvPr id="9" name="Text Placeholder 3">
            <a:extLst>
              <a:ext uri="{FF2B5EF4-FFF2-40B4-BE49-F238E27FC236}">
                <a16:creationId xmlns:a16="http://schemas.microsoft.com/office/drawing/2014/main" id="{6B5F8064-31B9-0E3E-363D-4C25DA685B2E}"/>
              </a:ext>
            </a:extLst>
          </p:cNvPr>
          <p:cNvSpPr>
            <a:spLocks noGrp="1"/>
          </p:cNvSpPr>
          <p:nvPr>
            <p:ph type="body" sz="quarter" idx="64" hasCustomPrompt="1"/>
          </p:nvPr>
        </p:nvSpPr>
        <p:spPr>
          <a:xfrm>
            <a:off x="9236789" y="5939028"/>
            <a:ext cx="2862421" cy="324894"/>
          </a:xfrm>
        </p:spPr>
        <p:txBody>
          <a:bodyPr anchor="ctr"/>
          <a:lstStyle>
            <a:lvl1pPr marL="0" indent="0" algn="ctr">
              <a:spcAft>
                <a:spcPts val="0"/>
              </a:spcAft>
              <a:buFont typeface="Arial" panose="020B0604020202020204" pitchFamily="34" charset="0"/>
              <a:buNone/>
              <a:defRPr lang="en-GB" sz="1800" kern="1200" dirty="0">
                <a:solidFill>
                  <a:schemeClr val="bg1"/>
                </a:solidFill>
                <a:latin typeface="+mn-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Add website</a:t>
            </a:r>
          </a:p>
        </p:txBody>
      </p:sp>
      <p:sp>
        <p:nvSpPr>
          <p:cNvPr id="5" name="Picture Placeholder 1">
            <a:extLst>
              <a:ext uri="{FF2B5EF4-FFF2-40B4-BE49-F238E27FC236}">
                <a16:creationId xmlns:a16="http://schemas.microsoft.com/office/drawing/2014/main" id="{05E444D8-C858-B51C-2564-0A5615626B74}"/>
              </a:ext>
              <a:ext uri="{C183D7F6-B498-43B3-948B-1728B52AA6E4}">
                <adec:decorative xmlns:adec="http://schemas.microsoft.com/office/drawing/2017/decorative" val="0"/>
              </a:ext>
            </a:extLst>
          </p:cNvPr>
          <p:cNvSpPr>
            <a:spLocks noGrp="1"/>
          </p:cNvSpPr>
          <p:nvPr>
            <p:ph type="pic" sz="quarter" idx="63" hasCustomPrompt="1"/>
          </p:nvPr>
        </p:nvSpPr>
        <p:spPr>
          <a:xfrm>
            <a:off x="5715000" y="3810000"/>
            <a:ext cx="3428998" cy="3051292"/>
          </a:xfrm>
          <a:solidFill>
            <a:schemeClr val="bg1">
              <a:lumMod val="85000"/>
            </a:schemeClr>
          </a:solidFill>
        </p:spPr>
        <p:txBody>
          <a:bodyPr lIns="144000" tIns="144000" rIns="288000"/>
          <a:lstStyle>
            <a:lvl1pPr marL="0" indent="0" algn="l">
              <a:buFont typeface="Arial" panose="020B0604020202020204" pitchFamily="34" charset="0"/>
              <a:buNone/>
              <a:defRPr sz="1400"/>
            </a:lvl1pPr>
          </a:lstStyle>
          <a:p>
            <a:r>
              <a:rPr lang="en-GB"/>
              <a:t>Click icon to insert image</a:t>
            </a:r>
          </a:p>
        </p:txBody>
      </p:sp>
      <p:sp>
        <p:nvSpPr>
          <p:cNvPr id="12" name="Picture Placeholder 2">
            <a:extLst>
              <a:ext uri="{FF2B5EF4-FFF2-40B4-BE49-F238E27FC236}">
                <a16:creationId xmlns:a16="http://schemas.microsoft.com/office/drawing/2014/main" id="{F0F10FBD-D39F-C9F8-38B6-C8DD68834CFF}"/>
              </a:ext>
              <a:ext uri="{C183D7F6-B498-43B3-948B-1728B52AA6E4}">
                <adec:decorative xmlns:adec="http://schemas.microsoft.com/office/drawing/2017/decorative" val="0"/>
              </a:ext>
            </a:extLst>
          </p:cNvPr>
          <p:cNvSpPr>
            <a:spLocks noGrp="1"/>
          </p:cNvSpPr>
          <p:nvPr>
            <p:ph type="pic" sz="quarter" idx="49" hasCustomPrompt="1"/>
          </p:nvPr>
        </p:nvSpPr>
        <p:spPr>
          <a:xfrm>
            <a:off x="8001000" y="0"/>
            <a:ext cx="3809998" cy="5720475"/>
          </a:xfrm>
          <a:solidFill>
            <a:schemeClr val="accent3"/>
          </a:solidFill>
        </p:spPr>
        <p:txBody>
          <a:bodyPr lIns="0" tIns="144000"/>
          <a:lstStyle>
            <a:lvl1pPr marL="0" indent="0" algn="ctr">
              <a:buFont typeface="Arial" panose="020B0604020202020204" pitchFamily="34" charset="0"/>
              <a:buNone/>
              <a:defRPr sz="1400"/>
            </a:lvl1pPr>
          </a:lstStyle>
          <a:p>
            <a:r>
              <a:rPr lang="en-GB"/>
              <a:t>Click icon to insert image</a:t>
            </a:r>
          </a:p>
        </p:txBody>
      </p:sp>
      <p:pic>
        <p:nvPicPr>
          <p:cNvPr id="19" name="Logo">
            <a:extLst>
              <a:ext uri="{FF2B5EF4-FFF2-40B4-BE49-F238E27FC236}">
                <a16:creationId xmlns:a16="http://schemas.microsoft.com/office/drawing/2014/main" id="{0F6B9C2F-8AD7-BC13-BF11-9AF2513AA9F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000" y="762000"/>
            <a:ext cx="2650432" cy="762000"/>
          </a:xfrm>
          <a:prstGeom prst="rect">
            <a:avLst/>
          </a:prstGeom>
        </p:spPr>
      </p:pic>
      <p:sp>
        <p:nvSpPr>
          <p:cNvPr id="3" name="Template Tip">
            <a:extLst>
              <a:ext uri="{FF2B5EF4-FFF2-40B4-BE49-F238E27FC236}">
                <a16:creationId xmlns:a16="http://schemas.microsoft.com/office/drawing/2014/main" id="{53AA8C9C-5C9B-3C76-54AF-19CA6CCCA0D0}"/>
              </a:ext>
              <a:ext uri="{C183D7F6-B498-43B3-948B-1728B52AA6E4}">
                <adec:decorative xmlns:adec="http://schemas.microsoft.com/office/drawing/2017/decorative" val="1"/>
              </a:ext>
            </a:extLst>
          </p:cNvPr>
          <p:cNvSpPr>
            <a:spLocks noGrp="1"/>
          </p:cNvSpPr>
          <p:nvPr>
            <p:ph type="body" sz="quarter" idx="55" hasCustomPrompt="1"/>
          </p:nvPr>
        </p:nvSpPr>
        <p:spPr>
          <a:xfrm>
            <a:off x="-2481943" y="-1"/>
            <a:ext cx="2304143" cy="4705762"/>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placeholders alter in their positioning, reset the slide (location below), or right-click the layout thumbnail shown in the left-hand panel and select ‘reset slide’.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7" name="Reset Image Tip">
            <a:extLst>
              <a:ext uri="{FF2B5EF4-FFF2-40B4-BE49-F238E27FC236}">
                <a16:creationId xmlns:a16="http://schemas.microsoft.com/office/drawing/2014/main" id="{2D7302F5-9713-26EF-9D1C-2981460D281D}"/>
              </a:ext>
              <a:ext uri="{C183D7F6-B498-43B3-948B-1728B52AA6E4}">
                <adec:decorative xmlns:adec="http://schemas.microsoft.com/office/drawing/2017/decorative" val="1"/>
              </a:ext>
            </a:extLst>
          </p:cNvPr>
          <p:cNvSpPr>
            <a:spLocks noGrp="1"/>
          </p:cNvSpPr>
          <p:nvPr>
            <p:ph type="body" sz="quarter" idx="56" hasCustomPrompt="1"/>
          </p:nvPr>
        </p:nvSpPr>
        <p:spPr>
          <a:xfrm>
            <a:off x="-2481944" y="4838780"/>
            <a:ext cx="2304143" cy="948913"/>
          </a:xfrm>
          <a:blipFill>
            <a:blip r:embed="rId4"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3144192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5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ppt_x"/>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 Aqua">
    <p:bg>
      <p:bgPr>
        <a:solidFill>
          <a:schemeClr val="accent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A4ADC9-B441-50A2-1B7A-B7242A66711F}"/>
              </a:ext>
            </a:extLst>
          </p:cNvPr>
          <p:cNvSpPr>
            <a:spLocks noGrp="1"/>
          </p:cNvSpPr>
          <p:nvPr>
            <p:ph type="title" hasCustomPrompt="1"/>
          </p:nvPr>
        </p:nvSpPr>
        <p:spPr>
          <a:xfrm>
            <a:off x="761998" y="1731328"/>
            <a:ext cx="7190875" cy="1068498"/>
          </a:xfrm>
        </p:spPr>
        <p:txBody>
          <a:bodyPr anchor="t">
            <a:noAutofit/>
          </a:bodyPr>
          <a:lstStyle>
            <a:lvl1pPr>
              <a:lnSpc>
                <a:spcPct val="70000"/>
              </a:lnSpc>
              <a:defRPr sz="9600"/>
            </a:lvl1pPr>
          </a:lstStyle>
          <a:p>
            <a:r>
              <a:rPr lang="en-GB"/>
              <a:t>Lorem ipsum</a:t>
            </a:r>
          </a:p>
        </p:txBody>
      </p:sp>
      <p:sp>
        <p:nvSpPr>
          <p:cNvPr id="34" name="Text Placeholder 2">
            <a:extLst>
              <a:ext uri="{FF2B5EF4-FFF2-40B4-BE49-F238E27FC236}">
                <a16:creationId xmlns:a16="http://schemas.microsoft.com/office/drawing/2014/main" id="{8E77D1B9-7FCA-0501-7B01-C39C51C43A5D}"/>
              </a:ext>
            </a:extLst>
          </p:cNvPr>
          <p:cNvSpPr>
            <a:spLocks noGrp="1"/>
          </p:cNvSpPr>
          <p:nvPr>
            <p:ph type="body" sz="quarter" idx="59" hasCustomPrompt="1"/>
          </p:nvPr>
        </p:nvSpPr>
        <p:spPr>
          <a:xfrm>
            <a:off x="1259048" y="4978914"/>
            <a:ext cx="4276800" cy="201733"/>
          </a:xfrm>
        </p:spPr>
        <p:txBody>
          <a:bodyPr anchor="ctr"/>
          <a:lstStyle>
            <a:lvl1pPr marL="0" indent="0" algn="l">
              <a:buFont typeface="Arial" panose="020B0604020202020204" pitchFamily="34" charset="0"/>
              <a:buNone/>
              <a:defRPr sz="1400" b="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Speaker name</a:t>
            </a:r>
          </a:p>
        </p:txBody>
      </p:sp>
      <p:sp>
        <p:nvSpPr>
          <p:cNvPr id="37" name="Text Placeholder 3">
            <a:extLst>
              <a:ext uri="{FF2B5EF4-FFF2-40B4-BE49-F238E27FC236}">
                <a16:creationId xmlns:a16="http://schemas.microsoft.com/office/drawing/2014/main" id="{914A0EBA-83AB-4A8A-A920-BB10B4A654B0}"/>
              </a:ext>
            </a:extLst>
          </p:cNvPr>
          <p:cNvSpPr>
            <a:spLocks noGrp="1"/>
          </p:cNvSpPr>
          <p:nvPr>
            <p:ph type="body" sz="quarter" idx="62" hasCustomPrompt="1"/>
          </p:nvPr>
        </p:nvSpPr>
        <p:spPr>
          <a:xfrm>
            <a:off x="1259048" y="5404197"/>
            <a:ext cx="4276800" cy="201733"/>
          </a:xfrm>
        </p:spPr>
        <p:txBody>
          <a:bodyPr anchor="ctr"/>
          <a:lstStyle>
            <a:lvl1pPr marL="0" indent="0" algn="l">
              <a:buFont typeface="Arial" panose="020B0604020202020204" pitchFamily="34" charset="0"/>
              <a:buNone/>
              <a:defRPr sz="1400" b="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email@britishcouncil.org</a:t>
            </a:r>
          </a:p>
        </p:txBody>
      </p:sp>
      <p:sp>
        <p:nvSpPr>
          <p:cNvPr id="40" name="Text Placeholder 4">
            <a:extLst>
              <a:ext uri="{FF2B5EF4-FFF2-40B4-BE49-F238E27FC236}">
                <a16:creationId xmlns:a16="http://schemas.microsoft.com/office/drawing/2014/main" id="{3C455EF5-3A2F-881F-14D1-004153AA9AC7}"/>
              </a:ext>
            </a:extLst>
          </p:cNvPr>
          <p:cNvSpPr>
            <a:spLocks noGrp="1"/>
          </p:cNvSpPr>
          <p:nvPr>
            <p:ph type="body" sz="quarter" idx="63" hasCustomPrompt="1"/>
          </p:nvPr>
        </p:nvSpPr>
        <p:spPr>
          <a:xfrm>
            <a:off x="1259048" y="5823790"/>
            <a:ext cx="4276800" cy="201733"/>
          </a:xfrm>
        </p:spPr>
        <p:txBody>
          <a:bodyPr anchor="ctr"/>
          <a:lstStyle>
            <a:lvl1pPr marL="0" indent="0" algn="l">
              <a:buFont typeface="Arial" panose="020B0604020202020204" pitchFamily="34" charset="0"/>
              <a:buNone/>
              <a:defRPr sz="1400" b="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www.britishcouncil.org</a:t>
            </a:r>
          </a:p>
        </p:txBody>
      </p:sp>
      <p:sp>
        <p:nvSpPr>
          <p:cNvPr id="32" name="Circle 1">
            <a:extLst>
              <a:ext uri="{FF2B5EF4-FFF2-40B4-BE49-F238E27FC236}">
                <a16:creationId xmlns:a16="http://schemas.microsoft.com/office/drawing/2014/main" id="{469F654B-AE11-D05B-4032-93A7DEF6CD08}"/>
              </a:ext>
              <a:ext uri="{C183D7F6-B498-43B3-948B-1728B52AA6E4}">
                <adec:decorative xmlns:adec="http://schemas.microsoft.com/office/drawing/2017/decorative" val="1"/>
              </a:ext>
            </a:extLst>
          </p:cNvPr>
          <p:cNvSpPr>
            <a:spLocks noGrp="1"/>
          </p:cNvSpPr>
          <p:nvPr>
            <p:ph type="body" sz="quarter" idx="51" hasCustomPrompt="1"/>
          </p:nvPr>
        </p:nvSpPr>
        <p:spPr>
          <a:xfrm>
            <a:off x="761638" y="4913977"/>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5" name="Circle 2">
            <a:extLst>
              <a:ext uri="{FF2B5EF4-FFF2-40B4-BE49-F238E27FC236}">
                <a16:creationId xmlns:a16="http://schemas.microsoft.com/office/drawing/2014/main" id="{899D6F2C-84B2-36B3-2D5F-CE5C54155105}"/>
              </a:ext>
              <a:ext uri="{C183D7F6-B498-43B3-948B-1728B52AA6E4}">
                <adec:decorative xmlns:adec="http://schemas.microsoft.com/office/drawing/2017/decorative" val="1"/>
              </a:ext>
            </a:extLst>
          </p:cNvPr>
          <p:cNvSpPr>
            <a:spLocks noGrp="1"/>
          </p:cNvSpPr>
          <p:nvPr>
            <p:ph type="body" sz="quarter" idx="60" hasCustomPrompt="1"/>
          </p:nvPr>
        </p:nvSpPr>
        <p:spPr>
          <a:xfrm>
            <a:off x="761638" y="5339260"/>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1" name="Circle 3">
            <a:extLst>
              <a:ext uri="{FF2B5EF4-FFF2-40B4-BE49-F238E27FC236}">
                <a16:creationId xmlns:a16="http://schemas.microsoft.com/office/drawing/2014/main" id="{50AF6F2B-0F53-FF5B-EC25-84A0094C6267}"/>
              </a:ext>
              <a:ext uri="{C183D7F6-B498-43B3-948B-1728B52AA6E4}">
                <adec:decorative xmlns:adec="http://schemas.microsoft.com/office/drawing/2017/decorative" val="1"/>
              </a:ext>
            </a:extLst>
          </p:cNvPr>
          <p:cNvSpPr>
            <a:spLocks noGrp="1"/>
          </p:cNvSpPr>
          <p:nvPr>
            <p:ph type="body" sz="quarter" idx="64" hasCustomPrompt="1"/>
          </p:nvPr>
        </p:nvSpPr>
        <p:spPr>
          <a:xfrm>
            <a:off x="761638" y="5758853"/>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3" name="Icon Placeholder 1">
            <a:extLst>
              <a:ext uri="{FF2B5EF4-FFF2-40B4-BE49-F238E27FC236}">
                <a16:creationId xmlns:a16="http://schemas.microsoft.com/office/drawing/2014/main" id="{BA21DE33-EDF2-B7A8-EA11-D42497463DCC}"/>
              </a:ext>
              <a:ext uri="{C183D7F6-B498-43B3-948B-1728B52AA6E4}">
                <adec:decorative xmlns:adec="http://schemas.microsoft.com/office/drawing/2017/decorative" val="0"/>
              </a:ext>
            </a:extLst>
          </p:cNvPr>
          <p:cNvSpPr>
            <a:spLocks noGrp="1"/>
          </p:cNvSpPr>
          <p:nvPr>
            <p:ph type="pic" sz="quarter" idx="52" hasCustomPrompt="1"/>
          </p:nvPr>
        </p:nvSpPr>
        <p:spPr>
          <a:xfrm>
            <a:off x="771021" y="4921723"/>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a:t>
            </a:r>
          </a:p>
        </p:txBody>
      </p:sp>
      <p:sp>
        <p:nvSpPr>
          <p:cNvPr id="36" name="Icon Placeholder 2">
            <a:extLst>
              <a:ext uri="{FF2B5EF4-FFF2-40B4-BE49-F238E27FC236}">
                <a16:creationId xmlns:a16="http://schemas.microsoft.com/office/drawing/2014/main" id="{DAFD7F0D-691F-CD12-CDAC-1E760345F67F}"/>
              </a:ext>
              <a:ext uri="{C183D7F6-B498-43B3-948B-1728B52AA6E4}">
                <adec:decorative xmlns:adec="http://schemas.microsoft.com/office/drawing/2017/decorative" val="0"/>
              </a:ext>
            </a:extLst>
          </p:cNvPr>
          <p:cNvSpPr>
            <a:spLocks noGrp="1"/>
          </p:cNvSpPr>
          <p:nvPr>
            <p:ph type="pic" sz="quarter" idx="61" hasCustomPrompt="1"/>
          </p:nvPr>
        </p:nvSpPr>
        <p:spPr>
          <a:xfrm>
            <a:off x="771021" y="5347006"/>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 </a:t>
            </a:r>
          </a:p>
        </p:txBody>
      </p:sp>
      <p:sp>
        <p:nvSpPr>
          <p:cNvPr id="42" name="Icon Placeholder 3">
            <a:extLst>
              <a:ext uri="{FF2B5EF4-FFF2-40B4-BE49-F238E27FC236}">
                <a16:creationId xmlns:a16="http://schemas.microsoft.com/office/drawing/2014/main" id="{92DF086D-150F-C70E-AC9E-CA8352A0E304}"/>
              </a:ext>
              <a:ext uri="{C183D7F6-B498-43B3-948B-1728B52AA6E4}">
                <adec:decorative xmlns:adec="http://schemas.microsoft.com/office/drawing/2017/decorative" val="0"/>
              </a:ext>
            </a:extLst>
          </p:cNvPr>
          <p:cNvSpPr>
            <a:spLocks noGrp="1"/>
          </p:cNvSpPr>
          <p:nvPr>
            <p:ph type="pic" sz="quarter" idx="65" hasCustomPrompt="1"/>
          </p:nvPr>
        </p:nvSpPr>
        <p:spPr>
          <a:xfrm>
            <a:off x="771021" y="5766599"/>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 </a:t>
            </a:r>
          </a:p>
        </p:txBody>
      </p:sp>
      <p:grpSp>
        <p:nvGrpSpPr>
          <p:cNvPr id="7" name="Faded Super Symbol">
            <a:extLst>
              <a:ext uri="{FF2B5EF4-FFF2-40B4-BE49-F238E27FC236}">
                <a16:creationId xmlns:a16="http://schemas.microsoft.com/office/drawing/2014/main" id="{1F98D92B-EEE5-2B89-B9C7-9CA5467E527F}"/>
              </a:ext>
              <a:ext uri="{C183D7F6-B498-43B3-948B-1728B52AA6E4}">
                <adec:decorative xmlns:adec="http://schemas.microsoft.com/office/drawing/2017/decorative" val="1"/>
              </a:ext>
            </a:extLst>
          </p:cNvPr>
          <p:cNvGrpSpPr/>
          <p:nvPr userDrawn="1"/>
        </p:nvGrpSpPr>
        <p:grpSpPr>
          <a:xfrm>
            <a:off x="6091669" y="-644577"/>
            <a:ext cx="6792609" cy="6740577"/>
            <a:chOff x="762000" y="-1145177"/>
            <a:chExt cx="763046" cy="757201"/>
          </a:xfrm>
          <a:solidFill>
            <a:schemeClr val="tx1">
              <a:alpha val="5000"/>
            </a:schemeClr>
          </a:solidFill>
        </p:grpSpPr>
        <p:sp>
          <p:nvSpPr>
            <p:cNvPr id="9" name="Freeform 26">
              <a:extLst>
                <a:ext uri="{FF2B5EF4-FFF2-40B4-BE49-F238E27FC236}">
                  <a16:creationId xmlns:a16="http://schemas.microsoft.com/office/drawing/2014/main" id="{E8F24881-3077-B9E5-CF5B-DF0CB25A1FF8}"/>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7004C"/>
                </a:solidFill>
                <a:effectLst/>
                <a:uLnTx/>
                <a:uFillTx/>
                <a:latin typeface="British Council Sans" panose="020B0504020202020204" pitchFamily="34" charset="0"/>
                <a:ea typeface="+mn-ea"/>
                <a:cs typeface="+mn-cs"/>
              </a:endParaRPr>
            </a:p>
          </p:txBody>
        </p:sp>
        <p:sp>
          <p:nvSpPr>
            <p:cNvPr id="10" name="Freeform 27">
              <a:extLst>
                <a:ext uri="{FF2B5EF4-FFF2-40B4-BE49-F238E27FC236}">
                  <a16:creationId xmlns:a16="http://schemas.microsoft.com/office/drawing/2014/main" id="{130669ED-6457-7FFD-B541-1DC1D4D96B9E}"/>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7004C"/>
                </a:solidFill>
                <a:effectLst/>
                <a:uLnTx/>
                <a:uFillTx/>
                <a:latin typeface="British Council Sans" panose="020B0504020202020204" pitchFamily="34" charset="0"/>
                <a:ea typeface="+mn-ea"/>
                <a:cs typeface="+mn-cs"/>
              </a:endParaRPr>
            </a:p>
          </p:txBody>
        </p:sp>
        <p:sp>
          <p:nvSpPr>
            <p:cNvPr id="13" name="Freeform 28">
              <a:extLst>
                <a:ext uri="{FF2B5EF4-FFF2-40B4-BE49-F238E27FC236}">
                  <a16:creationId xmlns:a16="http://schemas.microsoft.com/office/drawing/2014/main" id="{2097E7A6-8AA7-5C05-BA1E-04B9DA17A6BB}"/>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7004C"/>
                </a:solidFill>
                <a:effectLst/>
                <a:uLnTx/>
                <a:uFillTx/>
                <a:latin typeface="British Council Sans" panose="020B0504020202020204" pitchFamily="34" charset="0"/>
                <a:ea typeface="+mn-ea"/>
                <a:cs typeface="+mn-cs"/>
              </a:endParaRPr>
            </a:p>
          </p:txBody>
        </p:sp>
        <p:sp>
          <p:nvSpPr>
            <p:cNvPr id="14" name="Freeform 29">
              <a:extLst>
                <a:ext uri="{FF2B5EF4-FFF2-40B4-BE49-F238E27FC236}">
                  <a16:creationId xmlns:a16="http://schemas.microsoft.com/office/drawing/2014/main" id="{389D1B10-66B8-AEB1-E37A-56DF8466B739}"/>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7004C"/>
                </a:solidFill>
                <a:effectLst/>
                <a:uLnTx/>
                <a:uFillTx/>
                <a:latin typeface="British Council Sans" panose="020B0504020202020204" pitchFamily="34" charset="0"/>
                <a:ea typeface="+mn-ea"/>
                <a:cs typeface="+mn-cs"/>
              </a:endParaRPr>
            </a:p>
          </p:txBody>
        </p:sp>
      </p:grpSp>
      <p:pic>
        <p:nvPicPr>
          <p:cNvPr id="17" name="Logo">
            <a:extLst>
              <a:ext uri="{FF2B5EF4-FFF2-40B4-BE49-F238E27FC236}">
                <a16:creationId xmlns:a16="http://schemas.microsoft.com/office/drawing/2014/main" id="{86235081-7426-5410-E08B-48D289FB902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79568" y="762000"/>
            <a:ext cx="2650432" cy="762000"/>
          </a:xfrm>
          <a:prstGeom prst="rect">
            <a:avLst/>
          </a:prstGeom>
        </p:spPr>
      </p:pic>
    </p:spTree>
    <p:extLst>
      <p:ext uri="{BB962C8B-B14F-4D97-AF65-F5344CB8AC3E}">
        <p14:creationId xmlns:p14="http://schemas.microsoft.com/office/powerpoint/2010/main" val="172217807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 Yellow">
    <p:bg>
      <p:bgPr>
        <a:solidFill>
          <a:srgbClr val="F4EF4D"/>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C7784807-8857-344D-856B-A3BFDDEC0BDE}"/>
              </a:ext>
            </a:extLst>
          </p:cNvPr>
          <p:cNvSpPr>
            <a:spLocks noGrp="1"/>
          </p:cNvSpPr>
          <p:nvPr>
            <p:ph type="title" hasCustomPrompt="1"/>
          </p:nvPr>
        </p:nvSpPr>
        <p:spPr>
          <a:xfrm>
            <a:off x="761998" y="1731328"/>
            <a:ext cx="7190875" cy="1068498"/>
          </a:xfrm>
        </p:spPr>
        <p:txBody>
          <a:bodyPr anchor="t">
            <a:noAutofit/>
          </a:bodyPr>
          <a:lstStyle>
            <a:lvl1pPr>
              <a:lnSpc>
                <a:spcPct val="70000"/>
              </a:lnSpc>
              <a:defRPr sz="9600"/>
            </a:lvl1pPr>
          </a:lstStyle>
          <a:p>
            <a:r>
              <a:rPr lang="en-GB"/>
              <a:t>Lorem ipsum</a:t>
            </a:r>
          </a:p>
        </p:txBody>
      </p:sp>
      <p:sp>
        <p:nvSpPr>
          <p:cNvPr id="34" name="Text Placeholder 2">
            <a:extLst>
              <a:ext uri="{FF2B5EF4-FFF2-40B4-BE49-F238E27FC236}">
                <a16:creationId xmlns:a16="http://schemas.microsoft.com/office/drawing/2014/main" id="{8E77D1B9-7FCA-0501-7B01-C39C51C43A5D}"/>
              </a:ext>
            </a:extLst>
          </p:cNvPr>
          <p:cNvSpPr>
            <a:spLocks noGrp="1"/>
          </p:cNvSpPr>
          <p:nvPr>
            <p:ph type="body" sz="quarter" idx="59" hasCustomPrompt="1"/>
          </p:nvPr>
        </p:nvSpPr>
        <p:spPr>
          <a:xfrm>
            <a:off x="1259048" y="4978914"/>
            <a:ext cx="4276800" cy="201733"/>
          </a:xfrm>
        </p:spPr>
        <p:txBody>
          <a:bodyPr anchor="ctr"/>
          <a:lstStyle>
            <a:lvl1pPr marL="0" indent="0" algn="l">
              <a:buFont typeface="Arial" panose="020B0604020202020204" pitchFamily="34" charset="0"/>
              <a:buNone/>
              <a:defRPr sz="1400" b="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Speaker name</a:t>
            </a:r>
          </a:p>
        </p:txBody>
      </p:sp>
      <p:sp>
        <p:nvSpPr>
          <p:cNvPr id="37" name="Text Placeholder 3">
            <a:extLst>
              <a:ext uri="{FF2B5EF4-FFF2-40B4-BE49-F238E27FC236}">
                <a16:creationId xmlns:a16="http://schemas.microsoft.com/office/drawing/2014/main" id="{914A0EBA-83AB-4A8A-A920-BB10B4A654B0}"/>
              </a:ext>
            </a:extLst>
          </p:cNvPr>
          <p:cNvSpPr>
            <a:spLocks noGrp="1"/>
          </p:cNvSpPr>
          <p:nvPr>
            <p:ph type="body" sz="quarter" idx="62" hasCustomPrompt="1"/>
          </p:nvPr>
        </p:nvSpPr>
        <p:spPr>
          <a:xfrm>
            <a:off x="1259048" y="5404197"/>
            <a:ext cx="4276800" cy="201733"/>
          </a:xfrm>
        </p:spPr>
        <p:txBody>
          <a:bodyPr anchor="ctr"/>
          <a:lstStyle>
            <a:lvl1pPr marL="0" indent="0" algn="l">
              <a:buFont typeface="Arial" panose="020B0604020202020204" pitchFamily="34" charset="0"/>
              <a:buNone/>
              <a:defRPr sz="1400" b="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email@britishcouncil.org</a:t>
            </a:r>
          </a:p>
        </p:txBody>
      </p:sp>
      <p:sp>
        <p:nvSpPr>
          <p:cNvPr id="40" name="Text Placeholder 4">
            <a:extLst>
              <a:ext uri="{FF2B5EF4-FFF2-40B4-BE49-F238E27FC236}">
                <a16:creationId xmlns:a16="http://schemas.microsoft.com/office/drawing/2014/main" id="{3C455EF5-3A2F-881F-14D1-004153AA9AC7}"/>
              </a:ext>
            </a:extLst>
          </p:cNvPr>
          <p:cNvSpPr>
            <a:spLocks noGrp="1"/>
          </p:cNvSpPr>
          <p:nvPr>
            <p:ph type="body" sz="quarter" idx="63" hasCustomPrompt="1"/>
          </p:nvPr>
        </p:nvSpPr>
        <p:spPr>
          <a:xfrm>
            <a:off x="1259048" y="5823790"/>
            <a:ext cx="4276800" cy="201733"/>
          </a:xfrm>
        </p:spPr>
        <p:txBody>
          <a:bodyPr anchor="ctr"/>
          <a:lstStyle>
            <a:lvl1pPr marL="0" indent="0" algn="l">
              <a:buFont typeface="Arial" panose="020B0604020202020204" pitchFamily="34" charset="0"/>
              <a:buNone/>
              <a:defRPr sz="1400" b="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www.britishcouncil.org</a:t>
            </a:r>
          </a:p>
        </p:txBody>
      </p:sp>
      <p:sp>
        <p:nvSpPr>
          <p:cNvPr id="32" name="Circle 1">
            <a:extLst>
              <a:ext uri="{FF2B5EF4-FFF2-40B4-BE49-F238E27FC236}">
                <a16:creationId xmlns:a16="http://schemas.microsoft.com/office/drawing/2014/main" id="{469F654B-AE11-D05B-4032-93A7DEF6CD08}"/>
              </a:ext>
              <a:ext uri="{C183D7F6-B498-43B3-948B-1728B52AA6E4}">
                <adec:decorative xmlns:adec="http://schemas.microsoft.com/office/drawing/2017/decorative" val="1"/>
              </a:ext>
            </a:extLst>
          </p:cNvPr>
          <p:cNvSpPr>
            <a:spLocks noGrp="1"/>
          </p:cNvSpPr>
          <p:nvPr>
            <p:ph type="body" sz="quarter" idx="51" hasCustomPrompt="1"/>
          </p:nvPr>
        </p:nvSpPr>
        <p:spPr>
          <a:xfrm>
            <a:off x="761638" y="4913977"/>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5" name="Circle 2">
            <a:extLst>
              <a:ext uri="{FF2B5EF4-FFF2-40B4-BE49-F238E27FC236}">
                <a16:creationId xmlns:a16="http://schemas.microsoft.com/office/drawing/2014/main" id="{899D6F2C-84B2-36B3-2D5F-CE5C54155105}"/>
              </a:ext>
              <a:ext uri="{C183D7F6-B498-43B3-948B-1728B52AA6E4}">
                <adec:decorative xmlns:adec="http://schemas.microsoft.com/office/drawing/2017/decorative" val="1"/>
              </a:ext>
            </a:extLst>
          </p:cNvPr>
          <p:cNvSpPr>
            <a:spLocks noGrp="1"/>
          </p:cNvSpPr>
          <p:nvPr>
            <p:ph type="body" sz="quarter" idx="60" hasCustomPrompt="1"/>
          </p:nvPr>
        </p:nvSpPr>
        <p:spPr>
          <a:xfrm>
            <a:off x="761638" y="5339260"/>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41" name="Circle 3">
            <a:extLst>
              <a:ext uri="{FF2B5EF4-FFF2-40B4-BE49-F238E27FC236}">
                <a16:creationId xmlns:a16="http://schemas.microsoft.com/office/drawing/2014/main" id="{50AF6F2B-0F53-FF5B-EC25-84A0094C6267}"/>
              </a:ext>
              <a:ext uri="{C183D7F6-B498-43B3-948B-1728B52AA6E4}">
                <adec:decorative xmlns:adec="http://schemas.microsoft.com/office/drawing/2017/decorative" val="1"/>
              </a:ext>
            </a:extLst>
          </p:cNvPr>
          <p:cNvSpPr>
            <a:spLocks noGrp="1"/>
          </p:cNvSpPr>
          <p:nvPr>
            <p:ph type="body" sz="quarter" idx="64" hasCustomPrompt="1"/>
          </p:nvPr>
        </p:nvSpPr>
        <p:spPr>
          <a:xfrm>
            <a:off x="761638" y="5758853"/>
            <a:ext cx="331607" cy="331607"/>
          </a:xfrm>
          <a:prstGeom prst="ellipse">
            <a:avLst/>
          </a:prstGeom>
          <a:solidFill>
            <a:schemeClr val="bg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33" name="Icon Placeholder 1">
            <a:extLst>
              <a:ext uri="{FF2B5EF4-FFF2-40B4-BE49-F238E27FC236}">
                <a16:creationId xmlns:a16="http://schemas.microsoft.com/office/drawing/2014/main" id="{BA21DE33-EDF2-B7A8-EA11-D42497463DCC}"/>
              </a:ext>
              <a:ext uri="{C183D7F6-B498-43B3-948B-1728B52AA6E4}">
                <adec:decorative xmlns:adec="http://schemas.microsoft.com/office/drawing/2017/decorative" val="0"/>
              </a:ext>
            </a:extLst>
          </p:cNvPr>
          <p:cNvSpPr>
            <a:spLocks noGrp="1"/>
          </p:cNvSpPr>
          <p:nvPr>
            <p:ph type="pic" sz="quarter" idx="52" hasCustomPrompt="1"/>
          </p:nvPr>
        </p:nvSpPr>
        <p:spPr>
          <a:xfrm>
            <a:off x="771021" y="4921723"/>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a:t>
            </a:r>
          </a:p>
        </p:txBody>
      </p:sp>
      <p:sp>
        <p:nvSpPr>
          <p:cNvPr id="36" name="Icon Placeholder 2">
            <a:extLst>
              <a:ext uri="{FF2B5EF4-FFF2-40B4-BE49-F238E27FC236}">
                <a16:creationId xmlns:a16="http://schemas.microsoft.com/office/drawing/2014/main" id="{DAFD7F0D-691F-CD12-CDAC-1E760345F67F}"/>
              </a:ext>
              <a:ext uri="{C183D7F6-B498-43B3-948B-1728B52AA6E4}">
                <adec:decorative xmlns:adec="http://schemas.microsoft.com/office/drawing/2017/decorative" val="0"/>
              </a:ext>
            </a:extLst>
          </p:cNvPr>
          <p:cNvSpPr>
            <a:spLocks noGrp="1"/>
          </p:cNvSpPr>
          <p:nvPr>
            <p:ph type="pic" sz="quarter" idx="61" hasCustomPrompt="1"/>
          </p:nvPr>
        </p:nvSpPr>
        <p:spPr>
          <a:xfrm>
            <a:off x="771021" y="5347006"/>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 </a:t>
            </a:r>
          </a:p>
        </p:txBody>
      </p:sp>
      <p:sp>
        <p:nvSpPr>
          <p:cNvPr id="42" name="Icon Placeholder 3">
            <a:extLst>
              <a:ext uri="{FF2B5EF4-FFF2-40B4-BE49-F238E27FC236}">
                <a16:creationId xmlns:a16="http://schemas.microsoft.com/office/drawing/2014/main" id="{92DF086D-150F-C70E-AC9E-CA8352A0E304}"/>
              </a:ext>
              <a:ext uri="{C183D7F6-B498-43B3-948B-1728B52AA6E4}">
                <adec:decorative xmlns:adec="http://schemas.microsoft.com/office/drawing/2017/decorative" val="0"/>
              </a:ext>
            </a:extLst>
          </p:cNvPr>
          <p:cNvSpPr>
            <a:spLocks noGrp="1"/>
          </p:cNvSpPr>
          <p:nvPr>
            <p:ph type="pic" sz="quarter" idx="65" hasCustomPrompt="1"/>
          </p:nvPr>
        </p:nvSpPr>
        <p:spPr>
          <a:xfrm>
            <a:off x="771021" y="5766599"/>
            <a:ext cx="312840" cy="316114"/>
          </a:xfrm>
        </p:spPr>
        <p:txBody>
          <a:bodyPr/>
          <a:lstStyle>
            <a:lvl1pPr marL="0" indent="0" algn="ctr">
              <a:buFont typeface="Arial" panose="020B0604020202020204" pitchFamily="34" charset="0"/>
              <a:buNone/>
              <a:defRPr sz="700">
                <a:solidFill>
                  <a:schemeClr val="tx1"/>
                </a:solidFill>
              </a:defRPr>
            </a:lvl1pPr>
          </a:lstStyle>
          <a:p>
            <a:r>
              <a:rPr lang="en-GB"/>
              <a:t>Icon </a:t>
            </a:r>
          </a:p>
        </p:txBody>
      </p:sp>
      <p:grpSp>
        <p:nvGrpSpPr>
          <p:cNvPr id="7" name="Faded Super Symbol">
            <a:extLst>
              <a:ext uri="{FF2B5EF4-FFF2-40B4-BE49-F238E27FC236}">
                <a16:creationId xmlns:a16="http://schemas.microsoft.com/office/drawing/2014/main" id="{1F98D92B-EEE5-2B89-B9C7-9CA5467E527F}"/>
              </a:ext>
              <a:ext uri="{C183D7F6-B498-43B3-948B-1728B52AA6E4}">
                <adec:decorative xmlns:adec="http://schemas.microsoft.com/office/drawing/2017/decorative" val="1"/>
              </a:ext>
            </a:extLst>
          </p:cNvPr>
          <p:cNvGrpSpPr/>
          <p:nvPr userDrawn="1"/>
        </p:nvGrpSpPr>
        <p:grpSpPr>
          <a:xfrm>
            <a:off x="6091669" y="-644577"/>
            <a:ext cx="6792609" cy="6740577"/>
            <a:chOff x="762000" y="-1145177"/>
            <a:chExt cx="763046" cy="757201"/>
          </a:xfrm>
          <a:solidFill>
            <a:schemeClr val="tx1">
              <a:alpha val="5000"/>
            </a:schemeClr>
          </a:solidFill>
        </p:grpSpPr>
        <p:sp>
          <p:nvSpPr>
            <p:cNvPr id="9" name="Freeform 26">
              <a:extLst>
                <a:ext uri="{FF2B5EF4-FFF2-40B4-BE49-F238E27FC236}">
                  <a16:creationId xmlns:a16="http://schemas.microsoft.com/office/drawing/2014/main" id="{E8F24881-3077-B9E5-CF5B-DF0CB25A1FF8}"/>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7004C"/>
                </a:solidFill>
                <a:effectLst/>
                <a:uLnTx/>
                <a:uFillTx/>
                <a:latin typeface="British Council Sans" panose="020B0504020202020204" pitchFamily="34" charset="0"/>
                <a:ea typeface="+mn-ea"/>
                <a:cs typeface="+mn-cs"/>
              </a:endParaRPr>
            </a:p>
          </p:txBody>
        </p:sp>
        <p:sp>
          <p:nvSpPr>
            <p:cNvPr id="10" name="Freeform 27">
              <a:extLst>
                <a:ext uri="{FF2B5EF4-FFF2-40B4-BE49-F238E27FC236}">
                  <a16:creationId xmlns:a16="http://schemas.microsoft.com/office/drawing/2014/main" id="{130669ED-6457-7FFD-B541-1DC1D4D96B9E}"/>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7004C"/>
                </a:solidFill>
                <a:effectLst/>
                <a:uLnTx/>
                <a:uFillTx/>
                <a:latin typeface="British Council Sans" panose="020B0504020202020204" pitchFamily="34" charset="0"/>
                <a:ea typeface="+mn-ea"/>
                <a:cs typeface="+mn-cs"/>
              </a:endParaRPr>
            </a:p>
          </p:txBody>
        </p:sp>
        <p:sp>
          <p:nvSpPr>
            <p:cNvPr id="13" name="Freeform 28">
              <a:extLst>
                <a:ext uri="{FF2B5EF4-FFF2-40B4-BE49-F238E27FC236}">
                  <a16:creationId xmlns:a16="http://schemas.microsoft.com/office/drawing/2014/main" id="{2097E7A6-8AA7-5C05-BA1E-04B9DA17A6BB}"/>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7004C"/>
                </a:solidFill>
                <a:effectLst/>
                <a:uLnTx/>
                <a:uFillTx/>
                <a:latin typeface="British Council Sans" panose="020B0504020202020204" pitchFamily="34" charset="0"/>
                <a:ea typeface="+mn-ea"/>
                <a:cs typeface="+mn-cs"/>
              </a:endParaRPr>
            </a:p>
          </p:txBody>
        </p:sp>
        <p:sp>
          <p:nvSpPr>
            <p:cNvPr id="14" name="Freeform 29">
              <a:extLst>
                <a:ext uri="{FF2B5EF4-FFF2-40B4-BE49-F238E27FC236}">
                  <a16:creationId xmlns:a16="http://schemas.microsoft.com/office/drawing/2014/main" id="{389D1B10-66B8-AEB1-E37A-56DF8466B739}"/>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27004C"/>
                </a:solidFill>
                <a:effectLst/>
                <a:uLnTx/>
                <a:uFillTx/>
                <a:latin typeface="British Council Sans" panose="020B0504020202020204" pitchFamily="34" charset="0"/>
                <a:ea typeface="+mn-ea"/>
                <a:cs typeface="+mn-cs"/>
              </a:endParaRPr>
            </a:p>
          </p:txBody>
        </p:sp>
      </p:grpSp>
      <p:pic>
        <p:nvPicPr>
          <p:cNvPr id="17" name="Logo">
            <a:extLst>
              <a:ext uri="{FF2B5EF4-FFF2-40B4-BE49-F238E27FC236}">
                <a16:creationId xmlns:a16="http://schemas.microsoft.com/office/drawing/2014/main" id="{86235081-7426-5410-E08B-48D289FB902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79568" y="762000"/>
            <a:ext cx="2650432" cy="762000"/>
          </a:xfrm>
          <a:prstGeom prst="rect">
            <a:avLst/>
          </a:prstGeom>
        </p:spPr>
      </p:pic>
    </p:spTree>
    <p:extLst>
      <p:ext uri="{BB962C8B-B14F-4D97-AF65-F5344CB8AC3E}">
        <p14:creationId xmlns:p14="http://schemas.microsoft.com/office/powerpoint/2010/main" val="282139177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BE43189-2B10-6ED9-F0C6-132F1583B4A9}"/>
              </a:ext>
            </a:extLst>
          </p:cNvPr>
          <p:cNvSpPr>
            <a:spLocks noGrp="1"/>
          </p:cNvSpPr>
          <p:nvPr>
            <p:ph type="title" hasCustomPrompt="1"/>
          </p:nvPr>
        </p:nvSpPr>
        <p:spPr>
          <a:xfrm>
            <a:off x="762000" y="460889"/>
            <a:ext cx="11049000" cy="748785"/>
          </a:xfrm>
        </p:spPr>
        <p:txBody>
          <a:bodyPr/>
          <a:lstStyle>
            <a:lvl1pPr>
              <a:defRPr>
                <a:solidFill>
                  <a:schemeClr val="tx2"/>
                </a:solidFill>
              </a:defRPr>
            </a:lvl1pPr>
          </a:lstStyle>
          <a:p>
            <a:r>
              <a:rPr lang="en-US"/>
              <a:t>Add slide title over one or two lines</a:t>
            </a:r>
          </a:p>
        </p:txBody>
      </p:sp>
      <p:sp>
        <p:nvSpPr>
          <p:cNvPr id="4" name="Slide Number Placeholder 3">
            <a:extLst>
              <a:ext uri="{FF2B5EF4-FFF2-40B4-BE49-F238E27FC236}">
                <a16:creationId xmlns:a16="http://schemas.microsoft.com/office/drawing/2014/main" id="{6814D03C-75E1-8AC8-4F40-14FB455B5B17}"/>
              </a:ext>
              <a:ext uri="{C183D7F6-B498-43B3-948B-1728B52AA6E4}">
                <adec:decorative xmlns:adec="http://schemas.microsoft.com/office/drawing/2017/decorative" val="0"/>
              </a:ext>
            </a:extLst>
          </p:cNvPr>
          <p:cNvSpPr>
            <a:spLocks noGrp="1"/>
          </p:cNvSpPr>
          <p:nvPr>
            <p:ph type="sldNum" sz="quarter" idx="11"/>
          </p:nvPr>
        </p:nvSpPr>
        <p:spPr>
          <a:xfrm>
            <a:off x="11659829" y="6541654"/>
            <a:ext cx="381000" cy="196849"/>
          </a:xfrm>
        </p:spPr>
        <p:txBody>
          <a:bodyPr/>
          <a:lstStyle>
            <a:lvl1pPr>
              <a:defRPr>
                <a:solidFill>
                  <a:schemeClr val="tx1"/>
                </a:solidFill>
              </a:defRPr>
            </a:lvl1pPr>
          </a:lstStyle>
          <a:p>
            <a:fld id="{404B1218-BB7C-4D4B-89FE-7BFB8A3F413B}" type="slidenum">
              <a:rPr lang="en-GB" smtClean="0"/>
              <a:pPr/>
              <a:t>‹#›</a:t>
            </a:fld>
            <a:endParaRPr lang="en-GB"/>
          </a:p>
        </p:txBody>
      </p:sp>
    </p:spTree>
    <p:extLst>
      <p:ext uri="{BB962C8B-B14F-4D97-AF65-F5344CB8AC3E}">
        <p14:creationId xmlns:p14="http://schemas.microsoft.com/office/powerpoint/2010/main" val="94434597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Image with Mid-Indigo Super Symbol">
    <p:spTree>
      <p:nvGrpSpPr>
        <p:cNvPr id="1" name=""/>
        <p:cNvGrpSpPr/>
        <p:nvPr/>
      </p:nvGrpSpPr>
      <p:grpSpPr>
        <a:xfrm>
          <a:off x="0" y="0"/>
          <a:ext cx="0" cy="0"/>
          <a:chOff x="0" y="0"/>
          <a:chExt cx="0" cy="0"/>
        </a:xfrm>
      </p:grpSpPr>
      <p:sp>
        <p:nvSpPr>
          <p:cNvPr id="31" name="Violet Shape">
            <a:extLst>
              <a:ext uri="{FF2B5EF4-FFF2-40B4-BE49-F238E27FC236}">
                <a16:creationId xmlns:a16="http://schemas.microsoft.com/office/drawing/2014/main" id="{001A4A5E-8CDE-D8C2-3448-4DE37E9C3E74}"/>
              </a:ext>
              <a:ext uri="{C183D7F6-B498-43B3-948B-1728B52AA6E4}">
                <adec:decorative xmlns:adec="http://schemas.microsoft.com/office/drawing/2017/decorative" val="1"/>
              </a:ext>
            </a:extLst>
          </p:cNvPr>
          <p:cNvSpPr/>
          <p:nvPr userDrawn="1"/>
        </p:nvSpPr>
        <p:spPr>
          <a:xfrm>
            <a:off x="0" y="762000"/>
            <a:ext cx="4953000" cy="4572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itle Placeholder 1">
            <a:extLst>
              <a:ext uri="{FF2B5EF4-FFF2-40B4-BE49-F238E27FC236}">
                <a16:creationId xmlns:a16="http://schemas.microsoft.com/office/drawing/2014/main" id="{879F1F4E-971A-E8E7-1764-B616BAA62E54}"/>
              </a:ext>
            </a:extLst>
          </p:cNvPr>
          <p:cNvSpPr>
            <a:spLocks noGrp="1"/>
          </p:cNvSpPr>
          <p:nvPr>
            <p:ph type="title" hasCustomPrompt="1"/>
          </p:nvPr>
        </p:nvSpPr>
        <p:spPr>
          <a:xfrm>
            <a:off x="742273" y="1425632"/>
            <a:ext cx="3809999" cy="2437590"/>
          </a:xfrm>
        </p:spPr>
        <p:txBody>
          <a:bodyPr anchor="b"/>
          <a:lstStyle>
            <a:lvl1pPr>
              <a:defRPr sz="4400">
                <a:solidFill>
                  <a:schemeClr val="tx2"/>
                </a:solidFill>
              </a:defRPr>
            </a:lvl1p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p>
        </p:txBody>
      </p:sp>
      <p:sp>
        <p:nvSpPr>
          <p:cNvPr id="33" name="Text Placeholder 2">
            <a:extLst>
              <a:ext uri="{FF2B5EF4-FFF2-40B4-BE49-F238E27FC236}">
                <a16:creationId xmlns:a16="http://schemas.microsoft.com/office/drawing/2014/main" id="{22F87694-0636-7017-33E1-ED942CEF58E3}"/>
              </a:ext>
            </a:extLst>
          </p:cNvPr>
          <p:cNvSpPr>
            <a:spLocks noGrp="1"/>
          </p:cNvSpPr>
          <p:nvPr>
            <p:ph type="body" sz="quarter" idx="10" hasCustomPrompt="1"/>
          </p:nvPr>
        </p:nvSpPr>
        <p:spPr>
          <a:xfrm>
            <a:off x="742273" y="4075571"/>
            <a:ext cx="3809999" cy="754457"/>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a:t>
            </a:r>
          </a:p>
        </p:txBody>
      </p:sp>
      <p:sp>
        <p:nvSpPr>
          <p:cNvPr id="30" name="Picture Placeholder">
            <a:extLst>
              <a:ext uri="{FF2B5EF4-FFF2-40B4-BE49-F238E27FC236}">
                <a16:creationId xmlns:a16="http://schemas.microsoft.com/office/drawing/2014/main" id="{9A6CC964-6C11-CF46-4826-EED3D632993A}"/>
              </a:ext>
              <a:ext uri="{C183D7F6-B498-43B3-948B-1728B52AA6E4}">
                <adec:decorative xmlns:adec="http://schemas.microsoft.com/office/drawing/2017/decorative" val="0"/>
              </a:ext>
            </a:extLst>
          </p:cNvPr>
          <p:cNvSpPr>
            <a:spLocks noGrp="1"/>
          </p:cNvSpPr>
          <p:nvPr>
            <p:ph type="pic" sz="quarter" idx="34" hasCustomPrompt="1"/>
          </p:nvPr>
        </p:nvSpPr>
        <p:spPr>
          <a:xfrm>
            <a:off x="381000" y="-1"/>
            <a:ext cx="11811000" cy="6476999"/>
          </a:xfrm>
          <a:custGeom>
            <a:avLst/>
            <a:gdLst>
              <a:gd name="connsiteX0" fmla="*/ 0 w 11811000"/>
              <a:gd name="connsiteY0" fmla="*/ 0 h 6476999"/>
              <a:gd name="connsiteX1" fmla="*/ 11811000 w 11811000"/>
              <a:gd name="connsiteY1" fmla="*/ 0 h 6476999"/>
              <a:gd name="connsiteX2" fmla="*/ 11811000 w 11811000"/>
              <a:gd name="connsiteY2" fmla="*/ 6476999 h 6476999"/>
              <a:gd name="connsiteX3" fmla="*/ 0 w 11811000"/>
              <a:gd name="connsiteY3" fmla="*/ 6476999 h 6476999"/>
              <a:gd name="connsiteX4" fmla="*/ 0 w 11811000"/>
              <a:gd name="connsiteY4" fmla="*/ 5334001 h 6476999"/>
              <a:gd name="connsiteX5" fmla="*/ 4572000 w 11811000"/>
              <a:gd name="connsiteY5" fmla="*/ 5334001 h 6476999"/>
              <a:gd name="connsiteX6" fmla="*/ 4572000 w 11811000"/>
              <a:gd name="connsiteY6" fmla="*/ 762001 h 6476999"/>
              <a:gd name="connsiteX7" fmla="*/ 0 w 11811000"/>
              <a:gd name="connsiteY7" fmla="*/ 762001 h 64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1000" h="6476999">
                <a:moveTo>
                  <a:pt x="0" y="0"/>
                </a:moveTo>
                <a:lnTo>
                  <a:pt x="11811000" y="0"/>
                </a:lnTo>
                <a:lnTo>
                  <a:pt x="11811000" y="6476999"/>
                </a:lnTo>
                <a:lnTo>
                  <a:pt x="0" y="6476999"/>
                </a:lnTo>
                <a:lnTo>
                  <a:pt x="0" y="5334001"/>
                </a:lnTo>
                <a:lnTo>
                  <a:pt x="4572000" y="5334001"/>
                </a:lnTo>
                <a:lnTo>
                  <a:pt x="4572000" y="762001"/>
                </a:lnTo>
                <a:lnTo>
                  <a:pt x="0" y="762001"/>
                </a:lnTo>
                <a:close/>
              </a:path>
            </a:pathLst>
          </a:custGeom>
          <a:solidFill>
            <a:schemeClr val="bg1">
              <a:lumMod val="85000"/>
            </a:schemeClr>
          </a:solidFill>
        </p:spPr>
        <p:txBody>
          <a:bodyPr wrap="square" lIns="36000" tIns="144000" rIns="3132000">
            <a:noAutofit/>
          </a:bodyPr>
          <a:lstStyle>
            <a:lvl1pPr marL="0" indent="0" algn="ctr">
              <a:buFont typeface="Arial" panose="020B0604020202020204" pitchFamily="34" charset="0"/>
              <a:buNone/>
              <a:defRPr sz="1400"/>
            </a:lvl1pPr>
          </a:lstStyle>
          <a:p>
            <a:r>
              <a:rPr lang="en-GB"/>
              <a:t>Click icon to insert image</a:t>
            </a:r>
          </a:p>
        </p:txBody>
      </p:sp>
      <p:sp>
        <p:nvSpPr>
          <p:cNvPr id="26" name="Super Symbol Graphic">
            <a:extLst>
              <a:ext uri="{FF2B5EF4-FFF2-40B4-BE49-F238E27FC236}">
                <a16:creationId xmlns:a16="http://schemas.microsoft.com/office/drawing/2014/main" id="{52861865-36AC-8E68-991C-B809B0E12D4C}"/>
              </a:ext>
              <a:ext uri="{C183D7F6-B498-43B3-948B-1728B52AA6E4}">
                <adec:decorative xmlns:adec="http://schemas.microsoft.com/office/drawing/2017/decorative" val="1"/>
              </a:ext>
            </a:extLst>
          </p:cNvPr>
          <p:cNvSpPr>
            <a:spLocks noGrp="1"/>
          </p:cNvSpPr>
          <p:nvPr>
            <p:ph type="body" sz="quarter" idx="33" hasCustomPrompt="1"/>
          </p:nvPr>
        </p:nvSpPr>
        <p:spPr>
          <a:xfrm>
            <a:off x="6091668" y="-644577"/>
            <a:ext cx="6792609" cy="6740577"/>
          </a:xfrm>
          <a:custGeom>
            <a:avLst/>
            <a:gdLst>
              <a:gd name="connsiteX0" fmla="*/ 2845386 w 3740278"/>
              <a:gd name="connsiteY0" fmla="*/ 1935558 h 3711627"/>
              <a:gd name="connsiteX1" fmla="*/ 3740278 w 3740278"/>
              <a:gd name="connsiteY1" fmla="*/ 2823593 h 3711627"/>
              <a:gd name="connsiteX2" fmla="*/ 2845386 w 3740278"/>
              <a:gd name="connsiteY2" fmla="*/ 3711627 h 3711627"/>
              <a:gd name="connsiteX3" fmla="*/ 1951714 w 3740278"/>
              <a:gd name="connsiteY3" fmla="*/ 2823593 h 3711627"/>
              <a:gd name="connsiteX4" fmla="*/ 2845386 w 3740278"/>
              <a:gd name="connsiteY4" fmla="*/ 1935558 h 3711627"/>
              <a:gd name="connsiteX5" fmla="*/ 893672 w 3740278"/>
              <a:gd name="connsiteY5" fmla="*/ 1935558 h 3711627"/>
              <a:gd name="connsiteX6" fmla="*/ 1788564 w 3740278"/>
              <a:gd name="connsiteY6" fmla="*/ 2823593 h 3711627"/>
              <a:gd name="connsiteX7" fmla="*/ 893672 w 3740278"/>
              <a:gd name="connsiteY7" fmla="*/ 3711627 h 3711627"/>
              <a:gd name="connsiteX8" fmla="*/ 0 w 3740278"/>
              <a:gd name="connsiteY8" fmla="*/ 2823593 h 3711627"/>
              <a:gd name="connsiteX9" fmla="*/ 893672 w 3740278"/>
              <a:gd name="connsiteY9" fmla="*/ 1935558 h 3711627"/>
              <a:gd name="connsiteX10" fmla="*/ 2845386 w 3740278"/>
              <a:gd name="connsiteY10" fmla="*/ 0 h 3711627"/>
              <a:gd name="connsiteX11" fmla="*/ 3740278 w 3740278"/>
              <a:gd name="connsiteY11" fmla="*/ 888035 h 3711627"/>
              <a:gd name="connsiteX12" fmla="*/ 2845386 w 3740278"/>
              <a:gd name="connsiteY12" fmla="*/ 1776069 h 3711627"/>
              <a:gd name="connsiteX13" fmla="*/ 1951714 w 3740278"/>
              <a:gd name="connsiteY13" fmla="*/ 888035 h 3711627"/>
              <a:gd name="connsiteX14" fmla="*/ 2845386 w 3740278"/>
              <a:gd name="connsiteY14" fmla="*/ 0 h 3711627"/>
              <a:gd name="connsiteX15" fmla="*/ 893672 w 3740278"/>
              <a:gd name="connsiteY15" fmla="*/ 0 h 3711627"/>
              <a:gd name="connsiteX16" fmla="*/ 1788564 w 3740278"/>
              <a:gd name="connsiteY16" fmla="*/ 888035 h 3711627"/>
              <a:gd name="connsiteX17" fmla="*/ 893672 w 3740278"/>
              <a:gd name="connsiteY17" fmla="*/ 1776069 h 3711627"/>
              <a:gd name="connsiteX18" fmla="*/ 0 w 3740278"/>
              <a:gd name="connsiteY18" fmla="*/ 888035 h 3711627"/>
              <a:gd name="connsiteX19" fmla="*/ 893672 w 3740278"/>
              <a:gd name="connsiteY19" fmla="*/ 0 h 37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40278" h="3711627">
                <a:moveTo>
                  <a:pt x="2845386" y="1935558"/>
                </a:moveTo>
                <a:cubicBezTo>
                  <a:pt x="3338489" y="1935558"/>
                  <a:pt x="3740278" y="2333058"/>
                  <a:pt x="3740278" y="2823593"/>
                </a:cubicBezTo>
                <a:cubicBezTo>
                  <a:pt x="3740278" y="3314128"/>
                  <a:pt x="3339710" y="3711627"/>
                  <a:pt x="2845386" y="3711627"/>
                </a:cubicBezTo>
                <a:cubicBezTo>
                  <a:pt x="2351066" y="3711627"/>
                  <a:pt x="1951714" y="3314128"/>
                  <a:pt x="1951714" y="2823593"/>
                </a:cubicBezTo>
                <a:cubicBezTo>
                  <a:pt x="1951714" y="2333058"/>
                  <a:pt x="2352282" y="1935558"/>
                  <a:pt x="2845386" y="1935558"/>
                </a:cubicBezTo>
                <a:close/>
                <a:moveTo>
                  <a:pt x="893672" y="1935558"/>
                </a:moveTo>
                <a:cubicBezTo>
                  <a:pt x="1386775" y="1935558"/>
                  <a:pt x="1788564" y="2333058"/>
                  <a:pt x="1788564" y="2823593"/>
                </a:cubicBezTo>
                <a:cubicBezTo>
                  <a:pt x="1788564" y="3314128"/>
                  <a:pt x="1387996" y="3711627"/>
                  <a:pt x="893672" y="3711627"/>
                </a:cubicBezTo>
                <a:cubicBezTo>
                  <a:pt x="399352" y="3711627"/>
                  <a:pt x="0" y="3314128"/>
                  <a:pt x="0" y="2823593"/>
                </a:cubicBezTo>
                <a:cubicBezTo>
                  <a:pt x="0" y="2333058"/>
                  <a:pt x="400568" y="1935558"/>
                  <a:pt x="893672" y="1935558"/>
                </a:cubicBezTo>
                <a:close/>
                <a:moveTo>
                  <a:pt x="2845386" y="0"/>
                </a:moveTo>
                <a:cubicBezTo>
                  <a:pt x="3338489" y="0"/>
                  <a:pt x="3740278" y="397500"/>
                  <a:pt x="3740278" y="888035"/>
                </a:cubicBezTo>
                <a:cubicBezTo>
                  <a:pt x="3740278" y="1378570"/>
                  <a:pt x="3339710" y="1776069"/>
                  <a:pt x="2845386" y="1776069"/>
                </a:cubicBezTo>
                <a:cubicBezTo>
                  <a:pt x="2351066" y="1776069"/>
                  <a:pt x="1951714" y="1378570"/>
                  <a:pt x="1951714" y="888035"/>
                </a:cubicBezTo>
                <a:cubicBezTo>
                  <a:pt x="1951714" y="397500"/>
                  <a:pt x="2352282" y="0"/>
                  <a:pt x="2845386" y="0"/>
                </a:cubicBezTo>
                <a:close/>
                <a:moveTo>
                  <a:pt x="893672" y="0"/>
                </a:moveTo>
                <a:cubicBezTo>
                  <a:pt x="1386775" y="0"/>
                  <a:pt x="1788564" y="397500"/>
                  <a:pt x="1788564" y="888035"/>
                </a:cubicBezTo>
                <a:cubicBezTo>
                  <a:pt x="1788564" y="1378570"/>
                  <a:pt x="1387996" y="1776069"/>
                  <a:pt x="893672" y="1776069"/>
                </a:cubicBezTo>
                <a:cubicBezTo>
                  <a:pt x="399352" y="1776069"/>
                  <a:pt x="0" y="1377359"/>
                  <a:pt x="0" y="888035"/>
                </a:cubicBezTo>
                <a:cubicBezTo>
                  <a:pt x="0" y="398710"/>
                  <a:pt x="400568" y="0"/>
                  <a:pt x="893672" y="0"/>
                </a:cubicBezTo>
                <a:close/>
              </a:path>
            </a:pathLst>
          </a:custGeom>
          <a:solidFill>
            <a:schemeClr val="tx2">
              <a:alpha val="71000"/>
            </a:schemeClr>
          </a:solidFill>
        </p:spPr>
        <p:txBody>
          <a:bodyPr wrap="square">
            <a:noAutofit/>
          </a:bodyPr>
          <a:lstStyle>
            <a:lvl1pPr marL="0" indent="0">
              <a:buFont typeface="Arial" panose="020B0604020202020204" pitchFamily="34" charset="0"/>
              <a:buNone/>
              <a:defRPr>
                <a:solidFill>
                  <a:schemeClr val="bg1"/>
                </a:solidFill>
              </a:defRPr>
            </a:lvl1pPr>
          </a:lstStyle>
          <a:p>
            <a:pPr lvl="0"/>
            <a:r>
              <a:rPr lang="en-GB"/>
              <a:t> </a:t>
            </a:r>
          </a:p>
        </p:txBody>
      </p:sp>
      <p:sp>
        <p:nvSpPr>
          <p:cNvPr id="3" name="Template Tip">
            <a:extLst>
              <a:ext uri="{FF2B5EF4-FFF2-40B4-BE49-F238E27FC236}">
                <a16:creationId xmlns:a16="http://schemas.microsoft.com/office/drawing/2014/main" id="{7E021038-8658-0271-CE5B-58D9EE1FD77B}"/>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4680000"/>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The image placeholder may alter in its positioning when an image is inserted, leaving the super symbol behind. To fix this, simply right click the image and send to back. </a:t>
            </a:r>
            <a:br>
              <a:rPr lang="en-GB"/>
            </a:br>
            <a:r>
              <a:rPr lang="en-GB"/>
              <a:t>Alternatively, once the image is in place, reset the slide (location below). This will automatically position all the placeholders in the correct way.</a:t>
            </a:r>
            <a:br>
              <a:rPr lang="en-GB"/>
            </a:br>
            <a:r>
              <a:rPr lang="en-GB"/>
              <a:t>This template tip can be deleted.</a:t>
            </a:r>
          </a:p>
        </p:txBody>
      </p:sp>
      <p:sp>
        <p:nvSpPr>
          <p:cNvPr id="2" name="Reset Image Tip">
            <a:extLst>
              <a:ext uri="{FF2B5EF4-FFF2-40B4-BE49-F238E27FC236}">
                <a16:creationId xmlns:a16="http://schemas.microsoft.com/office/drawing/2014/main" id="{C69BA2AB-8BE5-F083-ABF4-5D61F091AC88}"/>
              </a:ext>
              <a:ext uri="{C183D7F6-B498-43B3-948B-1728B52AA6E4}">
                <adec:decorative xmlns:adec="http://schemas.microsoft.com/office/drawing/2017/decorative" val="1"/>
              </a:ext>
            </a:extLst>
          </p:cNvPr>
          <p:cNvSpPr>
            <a:spLocks noGrp="1"/>
          </p:cNvSpPr>
          <p:nvPr>
            <p:ph type="body" sz="quarter" idx="38" hasCustomPrompt="1"/>
          </p:nvPr>
        </p:nvSpPr>
        <p:spPr>
          <a:xfrm>
            <a:off x="-2481944" y="4829487"/>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168975957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ustom Image with Orange Super Symbol">
    <p:spTree>
      <p:nvGrpSpPr>
        <p:cNvPr id="1" name=""/>
        <p:cNvGrpSpPr/>
        <p:nvPr/>
      </p:nvGrpSpPr>
      <p:grpSpPr>
        <a:xfrm>
          <a:off x="0" y="0"/>
          <a:ext cx="0" cy="0"/>
          <a:chOff x="0" y="0"/>
          <a:chExt cx="0" cy="0"/>
        </a:xfrm>
      </p:grpSpPr>
      <p:sp>
        <p:nvSpPr>
          <p:cNvPr id="31" name="Mid Indigo Shape">
            <a:extLst>
              <a:ext uri="{FF2B5EF4-FFF2-40B4-BE49-F238E27FC236}">
                <a16:creationId xmlns:a16="http://schemas.microsoft.com/office/drawing/2014/main" id="{001A4A5E-8CDE-D8C2-3448-4DE37E9C3E74}"/>
              </a:ext>
              <a:ext uri="{C183D7F6-B498-43B3-948B-1728B52AA6E4}">
                <adec:decorative xmlns:adec="http://schemas.microsoft.com/office/drawing/2017/decorative" val="1"/>
              </a:ext>
            </a:extLst>
          </p:cNvPr>
          <p:cNvSpPr/>
          <p:nvPr userDrawn="1"/>
        </p:nvSpPr>
        <p:spPr>
          <a:xfrm>
            <a:off x="0" y="762000"/>
            <a:ext cx="4953000" cy="4572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itle Placeholder 1">
            <a:extLst>
              <a:ext uri="{FF2B5EF4-FFF2-40B4-BE49-F238E27FC236}">
                <a16:creationId xmlns:a16="http://schemas.microsoft.com/office/drawing/2014/main" id="{879F1F4E-971A-E8E7-1764-B616BAA62E54}"/>
              </a:ext>
            </a:extLst>
          </p:cNvPr>
          <p:cNvSpPr>
            <a:spLocks noGrp="1"/>
          </p:cNvSpPr>
          <p:nvPr>
            <p:ph type="title" hasCustomPrompt="1"/>
          </p:nvPr>
        </p:nvSpPr>
        <p:spPr>
          <a:xfrm>
            <a:off x="742273" y="1425632"/>
            <a:ext cx="3809999" cy="2437590"/>
          </a:xfrm>
        </p:spPr>
        <p:txBody>
          <a:bodyPr anchor="b"/>
          <a:lstStyle>
            <a:lvl1pPr>
              <a:defRPr sz="4400">
                <a:solidFill>
                  <a:schemeClr val="bg1"/>
                </a:solidFill>
              </a:defRPr>
            </a:lvl1p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p>
        </p:txBody>
      </p:sp>
      <p:sp>
        <p:nvSpPr>
          <p:cNvPr id="33" name="Text Placeholder 2">
            <a:extLst>
              <a:ext uri="{FF2B5EF4-FFF2-40B4-BE49-F238E27FC236}">
                <a16:creationId xmlns:a16="http://schemas.microsoft.com/office/drawing/2014/main" id="{22F87694-0636-7017-33E1-ED942CEF58E3}"/>
              </a:ext>
            </a:extLst>
          </p:cNvPr>
          <p:cNvSpPr>
            <a:spLocks noGrp="1"/>
          </p:cNvSpPr>
          <p:nvPr>
            <p:ph type="body" sz="quarter" idx="10" hasCustomPrompt="1"/>
          </p:nvPr>
        </p:nvSpPr>
        <p:spPr>
          <a:xfrm>
            <a:off x="742273" y="4075571"/>
            <a:ext cx="3809999" cy="754457"/>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a:t>
            </a:r>
          </a:p>
        </p:txBody>
      </p:sp>
      <p:sp>
        <p:nvSpPr>
          <p:cNvPr id="30" name="Picture Placeholder">
            <a:extLst>
              <a:ext uri="{FF2B5EF4-FFF2-40B4-BE49-F238E27FC236}">
                <a16:creationId xmlns:a16="http://schemas.microsoft.com/office/drawing/2014/main" id="{9A6CC964-6C11-CF46-4826-EED3D632993A}"/>
              </a:ext>
              <a:ext uri="{C183D7F6-B498-43B3-948B-1728B52AA6E4}">
                <adec:decorative xmlns:adec="http://schemas.microsoft.com/office/drawing/2017/decorative" val="0"/>
              </a:ext>
            </a:extLst>
          </p:cNvPr>
          <p:cNvSpPr>
            <a:spLocks noGrp="1"/>
          </p:cNvSpPr>
          <p:nvPr>
            <p:ph type="pic" sz="quarter" idx="34" hasCustomPrompt="1"/>
          </p:nvPr>
        </p:nvSpPr>
        <p:spPr>
          <a:xfrm>
            <a:off x="381000" y="-1"/>
            <a:ext cx="11811000" cy="6476999"/>
          </a:xfrm>
          <a:custGeom>
            <a:avLst/>
            <a:gdLst>
              <a:gd name="connsiteX0" fmla="*/ 0 w 11811000"/>
              <a:gd name="connsiteY0" fmla="*/ 0 h 6476999"/>
              <a:gd name="connsiteX1" fmla="*/ 11811000 w 11811000"/>
              <a:gd name="connsiteY1" fmla="*/ 0 h 6476999"/>
              <a:gd name="connsiteX2" fmla="*/ 11811000 w 11811000"/>
              <a:gd name="connsiteY2" fmla="*/ 6476999 h 6476999"/>
              <a:gd name="connsiteX3" fmla="*/ 0 w 11811000"/>
              <a:gd name="connsiteY3" fmla="*/ 6476999 h 6476999"/>
              <a:gd name="connsiteX4" fmla="*/ 0 w 11811000"/>
              <a:gd name="connsiteY4" fmla="*/ 5334001 h 6476999"/>
              <a:gd name="connsiteX5" fmla="*/ 4572000 w 11811000"/>
              <a:gd name="connsiteY5" fmla="*/ 5334001 h 6476999"/>
              <a:gd name="connsiteX6" fmla="*/ 4572000 w 11811000"/>
              <a:gd name="connsiteY6" fmla="*/ 762001 h 6476999"/>
              <a:gd name="connsiteX7" fmla="*/ 0 w 11811000"/>
              <a:gd name="connsiteY7" fmla="*/ 762001 h 64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1000" h="6476999">
                <a:moveTo>
                  <a:pt x="0" y="0"/>
                </a:moveTo>
                <a:lnTo>
                  <a:pt x="11811000" y="0"/>
                </a:lnTo>
                <a:lnTo>
                  <a:pt x="11811000" y="6476999"/>
                </a:lnTo>
                <a:lnTo>
                  <a:pt x="0" y="6476999"/>
                </a:lnTo>
                <a:lnTo>
                  <a:pt x="0" y="5334001"/>
                </a:lnTo>
                <a:lnTo>
                  <a:pt x="4572000" y="5334001"/>
                </a:lnTo>
                <a:lnTo>
                  <a:pt x="4572000" y="762001"/>
                </a:lnTo>
                <a:lnTo>
                  <a:pt x="0" y="762001"/>
                </a:lnTo>
                <a:close/>
              </a:path>
            </a:pathLst>
          </a:custGeom>
          <a:solidFill>
            <a:schemeClr val="bg1">
              <a:lumMod val="85000"/>
            </a:schemeClr>
          </a:solidFill>
        </p:spPr>
        <p:txBody>
          <a:bodyPr wrap="square" lIns="36000" tIns="144000" rIns="3132000">
            <a:noAutofit/>
          </a:bodyPr>
          <a:lstStyle>
            <a:lvl1pPr marL="0" indent="0" algn="ctr">
              <a:buFont typeface="Arial" panose="020B0604020202020204" pitchFamily="34" charset="0"/>
              <a:buNone/>
              <a:defRPr sz="1400"/>
            </a:lvl1pPr>
          </a:lstStyle>
          <a:p>
            <a:r>
              <a:rPr lang="en-GB"/>
              <a:t>Click icon to insert image</a:t>
            </a:r>
          </a:p>
        </p:txBody>
      </p:sp>
      <p:sp>
        <p:nvSpPr>
          <p:cNvPr id="26" name="Super Symbol Graphic">
            <a:extLst>
              <a:ext uri="{FF2B5EF4-FFF2-40B4-BE49-F238E27FC236}">
                <a16:creationId xmlns:a16="http://schemas.microsoft.com/office/drawing/2014/main" id="{52861865-36AC-8E68-991C-B809B0E12D4C}"/>
              </a:ext>
              <a:ext uri="{C183D7F6-B498-43B3-948B-1728B52AA6E4}">
                <adec:decorative xmlns:adec="http://schemas.microsoft.com/office/drawing/2017/decorative" val="1"/>
              </a:ext>
            </a:extLst>
          </p:cNvPr>
          <p:cNvSpPr>
            <a:spLocks noGrp="1"/>
          </p:cNvSpPr>
          <p:nvPr>
            <p:ph type="body" sz="quarter" idx="33" hasCustomPrompt="1"/>
          </p:nvPr>
        </p:nvSpPr>
        <p:spPr>
          <a:xfrm>
            <a:off x="6091668" y="-644577"/>
            <a:ext cx="6792609" cy="6740577"/>
          </a:xfrm>
          <a:custGeom>
            <a:avLst/>
            <a:gdLst>
              <a:gd name="connsiteX0" fmla="*/ 2845386 w 3740278"/>
              <a:gd name="connsiteY0" fmla="*/ 1935558 h 3711627"/>
              <a:gd name="connsiteX1" fmla="*/ 3740278 w 3740278"/>
              <a:gd name="connsiteY1" fmla="*/ 2823593 h 3711627"/>
              <a:gd name="connsiteX2" fmla="*/ 2845386 w 3740278"/>
              <a:gd name="connsiteY2" fmla="*/ 3711627 h 3711627"/>
              <a:gd name="connsiteX3" fmla="*/ 1951714 w 3740278"/>
              <a:gd name="connsiteY3" fmla="*/ 2823593 h 3711627"/>
              <a:gd name="connsiteX4" fmla="*/ 2845386 w 3740278"/>
              <a:gd name="connsiteY4" fmla="*/ 1935558 h 3711627"/>
              <a:gd name="connsiteX5" fmla="*/ 893672 w 3740278"/>
              <a:gd name="connsiteY5" fmla="*/ 1935558 h 3711627"/>
              <a:gd name="connsiteX6" fmla="*/ 1788564 w 3740278"/>
              <a:gd name="connsiteY6" fmla="*/ 2823593 h 3711627"/>
              <a:gd name="connsiteX7" fmla="*/ 893672 w 3740278"/>
              <a:gd name="connsiteY7" fmla="*/ 3711627 h 3711627"/>
              <a:gd name="connsiteX8" fmla="*/ 0 w 3740278"/>
              <a:gd name="connsiteY8" fmla="*/ 2823593 h 3711627"/>
              <a:gd name="connsiteX9" fmla="*/ 893672 w 3740278"/>
              <a:gd name="connsiteY9" fmla="*/ 1935558 h 3711627"/>
              <a:gd name="connsiteX10" fmla="*/ 2845386 w 3740278"/>
              <a:gd name="connsiteY10" fmla="*/ 0 h 3711627"/>
              <a:gd name="connsiteX11" fmla="*/ 3740278 w 3740278"/>
              <a:gd name="connsiteY11" fmla="*/ 888035 h 3711627"/>
              <a:gd name="connsiteX12" fmla="*/ 2845386 w 3740278"/>
              <a:gd name="connsiteY12" fmla="*/ 1776069 h 3711627"/>
              <a:gd name="connsiteX13" fmla="*/ 1951714 w 3740278"/>
              <a:gd name="connsiteY13" fmla="*/ 888035 h 3711627"/>
              <a:gd name="connsiteX14" fmla="*/ 2845386 w 3740278"/>
              <a:gd name="connsiteY14" fmla="*/ 0 h 3711627"/>
              <a:gd name="connsiteX15" fmla="*/ 893672 w 3740278"/>
              <a:gd name="connsiteY15" fmla="*/ 0 h 3711627"/>
              <a:gd name="connsiteX16" fmla="*/ 1788564 w 3740278"/>
              <a:gd name="connsiteY16" fmla="*/ 888035 h 3711627"/>
              <a:gd name="connsiteX17" fmla="*/ 893672 w 3740278"/>
              <a:gd name="connsiteY17" fmla="*/ 1776069 h 3711627"/>
              <a:gd name="connsiteX18" fmla="*/ 0 w 3740278"/>
              <a:gd name="connsiteY18" fmla="*/ 888035 h 3711627"/>
              <a:gd name="connsiteX19" fmla="*/ 893672 w 3740278"/>
              <a:gd name="connsiteY19" fmla="*/ 0 h 37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40278" h="3711627">
                <a:moveTo>
                  <a:pt x="2845386" y="1935558"/>
                </a:moveTo>
                <a:cubicBezTo>
                  <a:pt x="3338489" y="1935558"/>
                  <a:pt x="3740278" y="2333058"/>
                  <a:pt x="3740278" y="2823593"/>
                </a:cubicBezTo>
                <a:cubicBezTo>
                  <a:pt x="3740278" y="3314128"/>
                  <a:pt x="3339710" y="3711627"/>
                  <a:pt x="2845386" y="3711627"/>
                </a:cubicBezTo>
                <a:cubicBezTo>
                  <a:pt x="2351066" y="3711627"/>
                  <a:pt x="1951714" y="3314128"/>
                  <a:pt x="1951714" y="2823593"/>
                </a:cubicBezTo>
                <a:cubicBezTo>
                  <a:pt x="1951714" y="2333058"/>
                  <a:pt x="2352282" y="1935558"/>
                  <a:pt x="2845386" y="1935558"/>
                </a:cubicBezTo>
                <a:close/>
                <a:moveTo>
                  <a:pt x="893672" y="1935558"/>
                </a:moveTo>
                <a:cubicBezTo>
                  <a:pt x="1386775" y="1935558"/>
                  <a:pt x="1788564" y="2333058"/>
                  <a:pt x="1788564" y="2823593"/>
                </a:cubicBezTo>
                <a:cubicBezTo>
                  <a:pt x="1788564" y="3314128"/>
                  <a:pt x="1387996" y="3711627"/>
                  <a:pt x="893672" y="3711627"/>
                </a:cubicBezTo>
                <a:cubicBezTo>
                  <a:pt x="399352" y="3711627"/>
                  <a:pt x="0" y="3314128"/>
                  <a:pt x="0" y="2823593"/>
                </a:cubicBezTo>
                <a:cubicBezTo>
                  <a:pt x="0" y="2333058"/>
                  <a:pt x="400568" y="1935558"/>
                  <a:pt x="893672" y="1935558"/>
                </a:cubicBezTo>
                <a:close/>
                <a:moveTo>
                  <a:pt x="2845386" y="0"/>
                </a:moveTo>
                <a:cubicBezTo>
                  <a:pt x="3338489" y="0"/>
                  <a:pt x="3740278" y="397500"/>
                  <a:pt x="3740278" y="888035"/>
                </a:cubicBezTo>
                <a:cubicBezTo>
                  <a:pt x="3740278" y="1378570"/>
                  <a:pt x="3339710" y="1776069"/>
                  <a:pt x="2845386" y="1776069"/>
                </a:cubicBezTo>
                <a:cubicBezTo>
                  <a:pt x="2351066" y="1776069"/>
                  <a:pt x="1951714" y="1378570"/>
                  <a:pt x="1951714" y="888035"/>
                </a:cubicBezTo>
                <a:cubicBezTo>
                  <a:pt x="1951714" y="397500"/>
                  <a:pt x="2352282" y="0"/>
                  <a:pt x="2845386" y="0"/>
                </a:cubicBezTo>
                <a:close/>
                <a:moveTo>
                  <a:pt x="893672" y="0"/>
                </a:moveTo>
                <a:cubicBezTo>
                  <a:pt x="1386775" y="0"/>
                  <a:pt x="1788564" y="397500"/>
                  <a:pt x="1788564" y="888035"/>
                </a:cubicBezTo>
                <a:cubicBezTo>
                  <a:pt x="1788564" y="1378570"/>
                  <a:pt x="1387996" y="1776069"/>
                  <a:pt x="893672" y="1776069"/>
                </a:cubicBezTo>
                <a:cubicBezTo>
                  <a:pt x="399352" y="1776069"/>
                  <a:pt x="0" y="1377359"/>
                  <a:pt x="0" y="888035"/>
                </a:cubicBezTo>
                <a:cubicBezTo>
                  <a:pt x="0" y="398710"/>
                  <a:pt x="400568" y="0"/>
                  <a:pt x="893672" y="0"/>
                </a:cubicBezTo>
                <a:close/>
              </a:path>
            </a:pathLst>
          </a:custGeom>
          <a:solidFill>
            <a:schemeClr val="accent4">
              <a:alpha val="71000"/>
            </a:schemeClr>
          </a:solidFill>
        </p:spPr>
        <p:txBody>
          <a:bodyPr wrap="square">
            <a:noAutofit/>
          </a:bodyPr>
          <a:lstStyle>
            <a:lvl1pPr marL="0" indent="0">
              <a:buFont typeface="Arial" panose="020B0604020202020204" pitchFamily="34" charset="0"/>
              <a:buNone/>
              <a:defRPr>
                <a:solidFill>
                  <a:schemeClr val="bg1"/>
                </a:solidFill>
              </a:defRPr>
            </a:lvl1pPr>
          </a:lstStyle>
          <a:p>
            <a:pPr lvl="0"/>
            <a:r>
              <a:rPr lang="en-GB"/>
              <a:t> </a:t>
            </a:r>
          </a:p>
        </p:txBody>
      </p:sp>
      <p:sp>
        <p:nvSpPr>
          <p:cNvPr id="2" name="Template Tip">
            <a:extLst>
              <a:ext uri="{FF2B5EF4-FFF2-40B4-BE49-F238E27FC236}">
                <a16:creationId xmlns:a16="http://schemas.microsoft.com/office/drawing/2014/main" id="{F6C9070C-292B-10A7-37F7-2F0D7F432CF9}"/>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4680000"/>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The image placeholder may alter in its positioning when an image is inserted, leaving the super symbol behind. To fix this, simply right click the image and send to back. </a:t>
            </a:r>
            <a:br>
              <a:rPr lang="en-GB"/>
            </a:br>
            <a:r>
              <a:rPr lang="en-GB"/>
              <a:t>Alternatively, once the image is in place, reset the slide (location below). This will automatically position all the placeholders in the correct way.</a:t>
            </a:r>
            <a:br>
              <a:rPr lang="en-GB"/>
            </a:br>
            <a:r>
              <a:rPr lang="en-GB"/>
              <a:t>This template tip can be deleted.</a:t>
            </a:r>
          </a:p>
        </p:txBody>
      </p:sp>
      <p:sp>
        <p:nvSpPr>
          <p:cNvPr id="3" name="Reset Image Tip">
            <a:extLst>
              <a:ext uri="{FF2B5EF4-FFF2-40B4-BE49-F238E27FC236}">
                <a16:creationId xmlns:a16="http://schemas.microsoft.com/office/drawing/2014/main" id="{75BAE825-A1A8-D969-C5C9-9B5552A28DC0}"/>
              </a:ext>
              <a:ext uri="{C183D7F6-B498-43B3-948B-1728B52AA6E4}">
                <adec:decorative xmlns:adec="http://schemas.microsoft.com/office/drawing/2017/decorative" val="1"/>
              </a:ext>
            </a:extLst>
          </p:cNvPr>
          <p:cNvSpPr>
            <a:spLocks noGrp="1"/>
          </p:cNvSpPr>
          <p:nvPr>
            <p:ph type="body" sz="quarter" idx="38" hasCustomPrompt="1"/>
          </p:nvPr>
        </p:nvSpPr>
        <p:spPr>
          <a:xfrm>
            <a:off x="-2481944" y="4829487"/>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225076909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Aqua with Custom Image">
    <p:spTree>
      <p:nvGrpSpPr>
        <p:cNvPr id="1" name=""/>
        <p:cNvGrpSpPr/>
        <p:nvPr/>
      </p:nvGrpSpPr>
      <p:grpSpPr>
        <a:xfrm>
          <a:off x="0" y="0"/>
          <a:ext cx="0" cy="0"/>
          <a:chOff x="0" y="0"/>
          <a:chExt cx="0" cy="0"/>
        </a:xfrm>
      </p:grpSpPr>
      <p:sp>
        <p:nvSpPr>
          <p:cNvPr id="21" name="Aqua Shape">
            <a:extLst>
              <a:ext uri="{FF2B5EF4-FFF2-40B4-BE49-F238E27FC236}">
                <a16:creationId xmlns:a16="http://schemas.microsoft.com/office/drawing/2014/main" id="{0EB25463-23B2-4D7E-08DC-AAED6E642437}"/>
              </a:ext>
              <a:ext uri="{C183D7F6-B498-43B3-948B-1728B52AA6E4}">
                <adec:decorative xmlns:adec="http://schemas.microsoft.com/office/drawing/2017/decorative" val="1"/>
              </a:ext>
            </a:extLst>
          </p:cNvPr>
          <p:cNvSpPr/>
          <p:nvPr userDrawn="1"/>
        </p:nvSpPr>
        <p:spPr>
          <a:xfrm>
            <a:off x="0" y="1143000"/>
            <a:ext cx="4953000" cy="457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itle Placeholder 1">
            <a:extLst>
              <a:ext uri="{FF2B5EF4-FFF2-40B4-BE49-F238E27FC236}">
                <a16:creationId xmlns:a16="http://schemas.microsoft.com/office/drawing/2014/main" id="{D60AABA1-B317-4A3A-4CB0-CE28D26BA425}"/>
              </a:ext>
            </a:extLst>
          </p:cNvPr>
          <p:cNvSpPr>
            <a:spLocks noGrp="1"/>
          </p:cNvSpPr>
          <p:nvPr>
            <p:ph type="title" hasCustomPrompt="1"/>
          </p:nvPr>
        </p:nvSpPr>
        <p:spPr>
          <a:xfrm>
            <a:off x="742273" y="1793932"/>
            <a:ext cx="3809999" cy="2437590"/>
          </a:xfrm>
        </p:spPr>
        <p:txBody>
          <a:bodyPr anchor="b"/>
          <a:lstStyle>
            <a:lvl1pPr>
              <a:defRPr sz="4400">
                <a:solidFill>
                  <a:schemeClr val="tx2"/>
                </a:solidFill>
              </a:defRPr>
            </a:lvl1p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p>
        </p:txBody>
      </p:sp>
      <p:sp>
        <p:nvSpPr>
          <p:cNvPr id="23" name="Text Placeholder 2">
            <a:extLst>
              <a:ext uri="{FF2B5EF4-FFF2-40B4-BE49-F238E27FC236}">
                <a16:creationId xmlns:a16="http://schemas.microsoft.com/office/drawing/2014/main" id="{E1DB9EB3-21ED-DF4B-99A0-5C64F5B7B6D2}"/>
              </a:ext>
            </a:extLst>
          </p:cNvPr>
          <p:cNvSpPr>
            <a:spLocks noGrp="1"/>
          </p:cNvSpPr>
          <p:nvPr>
            <p:ph type="body" sz="quarter" idx="10" hasCustomPrompt="1"/>
          </p:nvPr>
        </p:nvSpPr>
        <p:spPr>
          <a:xfrm>
            <a:off x="742273" y="4443871"/>
            <a:ext cx="3809999" cy="754457"/>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a:t>
            </a:r>
          </a:p>
        </p:txBody>
      </p:sp>
      <p:sp>
        <p:nvSpPr>
          <p:cNvPr id="20" name="Picture Placeholder">
            <a:extLst>
              <a:ext uri="{FF2B5EF4-FFF2-40B4-BE49-F238E27FC236}">
                <a16:creationId xmlns:a16="http://schemas.microsoft.com/office/drawing/2014/main" id="{9ABAF094-E45C-BCB0-9903-3BD9236D4CCF}"/>
              </a:ext>
              <a:ext uri="{C183D7F6-B498-43B3-948B-1728B52AA6E4}">
                <adec:decorative xmlns:adec="http://schemas.microsoft.com/office/drawing/2017/decorative" val="0"/>
              </a:ext>
            </a:extLst>
          </p:cNvPr>
          <p:cNvSpPr>
            <a:spLocks noGrp="1"/>
          </p:cNvSpPr>
          <p:nvPr userDrawn="1">
            <p:ph type="pic" sz="quarter" idx="34" hasCustomPrompt="1"/>
          </p:nvPr>
        </p:nvSpPr>
        <p:spPr>
          <a:xfrm>
            <a:off x="4191000" y="-1"/>
            <a:ext cx="8001000" cy="6476999"/>
          </a:xfrm>
          <a:custGeom>
            <a:avLst/>
            <a:gdLst>
              <a:gd name="connsiteX0" fmla="*/ 0 w 8001000"/>
              <a:gd name="connsiteY0" fmla="*/ 0 h 6476999"/>
              <a:gd name="connsiteX1" fmla="*/ 8001000 w 8001000"/>
              <a:gd name="connsiteY1" fmla="*/ 0 h 6476999"/>
              <a:gd name="connsiteX2" fmla="*/ 8001000 w 8001000"/>
              <a:gd name="connsiteY2" fmla="*/ 6476999 h 6476999"/>
              <a:gd name="connsiteX3" fmla="*/ 0 w 8001000"/>
              <a:gd name="connsiteY3" fmla="*/ 6476999 h 6476999"/>
              <a:gd name="connsiteX4" fmla="*/ 0 w 8001000"/>
              <a:gd name="connsiteY4" fmla="*/ 5715001 h 6476999"/>
              <a:gd name="connsiteX5" fmla="*/ 762000 w 8001000"/>
              <a:gd name="connsiteY5" fmla="*/ 5715001 h 6476999"/>
              <a:gd name="connsiteX6" fmla="*/ 762000 w 8001000"/>
              <a:gd name="connsiteY6" fmla="*/ 1143001 h 6476999"/>
              <a:gd name="connsiteX7" fmla="*/ 0 w 8001000"/>
              <a:gd name="connsiteY7" fmla="*/ 1143001 h 64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01000" h="6476999">
                <a:moveTo>
                  <a:pt x="0" y="0"/>
                </a:moveTo>
                <a:lnTo>
                  <a:pt x="8001000" y="0"/>
                </a:lnTo>
                <a:lnTo>
                  <a:pt x="8001000" y="6476999"/>
                </a:lnTo>
                <a:lnTo>
                  <a:pt x="0" y="6476999"/>
                </a:lnTo>
                <a:lnTo>
                  <a:pt x="0" y="5715001"/>
                </a:lnTo>
                <a:lnTo>
                  <a:pt x="762000" y="5715001"/>
                </a:lnTo>
                <a:lnTo>
                  <a:pt x="762000" y="1143001"/>
                </a:lnTo>
                <a:lnTo>
                  <a:pt x="0" y="1143001"/>
                </a:lnTo>
                <a:close/>
              </a:path>
            </a:pathLst>
          </a:custGeom>
          <a:solidFill>
            <a:schemeClr val="bg1">
              <a:lumMod val="85000"/>
            </a:schemeClr>
          </a:solidFill>
        </p:spPr>
        <p:txBody>
          <a:bodyPr wrap="square" lIns="36000" tIns="144000" rIns="36000">
            <a:noAutofit/>
          </a:bodyPr>
          <a:lstStyle>
            <a:lvl1pPr marL="0" indent="0" algn="ctr">
              <a:buFont typeface="Arial" panose="020B0604020202020204" pitchFamily="34" charset="0"/>
              <a:buNone/>
              <a:defRPr sz="1400"/>
            </a:lvl1pPr>
          </a:lstStyle>
          <a:p>
            <a:r>
              <a:rPr lang="en-GB"/>
              <a:t>Click icon to insert image</a:t>
            </a:r>
          </a:p>
        </p:txBody>
      </p:sp>
      <p:sp>
        <p:nvSpPr>
          <p:cNvPr id="18" name="Super Symbol Graphic">
            <a:extLst>
              <a:ext uri="{FF2B5EF4-FFF2-40B4-BE49-F238E27FC236}">
                <a16:creationId xmlns:a16="http://schemas.microsoft.com/office/drawing/2014/main" id="{ACEAF058-C50E-57F1-AACF-CBDA10899133}"/>
              </a:ext>
              <a:ext uri="{C183D7F6-B498-43B3-948B-1728B52AA6E4}">
                <adec:decorative xmlns:adec="http://schemas.microsoft.com/office/drawing/2017/decorative" val="1"/>
              </a:ext>
            </a:extLst>
          </p:cNvPr>
          <p:cNvSpPr>
            <a:spLocks noGrp="1"/>
          </p:cNvSpPr>
          <p:nvPr userDrawn="1">
            <p:ph type="body" sz="quarter" idx="33" hasCustomPrompt="1"/>
          </p:nvPr>
        </p:nvSpPr>
        <p:spPr>
          <a:xfrm>
            <a:off x="9144000" y="3587026"/>
            <a:ext cx="3740278" cy="3711627"/>
          </a:xfrm>
          <a:custGeom>
            <a:avLst/>
            <a:gdLst>
              <a:gd name="connsiteX0" fmla="*/ 2845386 w 3740278"/>
              <a:gd name="connsiteY0" fmla="*/ 1935558 h 3711627"/>
              <a:gd name="connsiteX1" fmla="*/ 3740278 w 3740278"/>
              <a:gd name="connsiteY1" fmla="*/ 2823593 h 3711627"/>
              <a:gd name="connsiteX2" fmla="*/ 2845386 w 3740278"/>
              <a:gd name="connsiteY2" fmla="*/ 3711627 h 3711627"/>
              <a:gd name="connsiteX3" fmla="*/ 1951714 w 3740278"/>
              <a:gd name="connsiteY3" fmla="*/ 2823593 h 3711627"/>
              <a:gd name="connsiteX4" fmla="*/ 2845386 w 3740278"/>
              <a:gd name="connsiteY4" fmla="*/ 1935558 h 3711627"/>
              <a:gd name="connsiteX5" fmla="*/ 893672 w 3740278"/>
              <a:gd name="connsiteY5" fmla="*/ 1935558 h 3711627"/>
              <a:gd name="connsiteX6" fmla="*/ 1788564 w 3740278"/>
              <a:gd name="connsiteY6" fmla="*/ 2823593 h 3711627"/>
              <a:gd name="connsiteX7" fmla="*/ 893672 w 3740278"/>
              <a:gd name="connsiteY7" fmla="*/ 3711627 h 3711627"/>
              <a:gd name="connsiteX8" fmla="*/ 0 w 3740278"/>
              <a:gd name="connsiteY8" fmla="*/ 2823593 h 3711627"/>
              <a:gd name="connsiteX9" fmla="*/ 893672 w 3740278"/>
              <a:gd name="connsiteY9" fmla="*/ 1935558 h 3711627"/>
              <a:gd name="connsiteX10" fmla="*/ 2845386 w 3740278"/>
              <a:gd name="connsiteY10" fmla="*/ 0 h 3711627"/>
              <a:gd name="connsiteX11" fmla="*/ 3740278 w 3740278"/>
              <a:gd name="connsiteY11" fmla="*/ 888035 h 3711627"/>
              <a:gd name="connsiteX12" fmla="*/ 2845386 w 3740278"/>
              <a:gd name="connsiteY12" fmla="*/ 1776069 h 3711627"/>
              <a:gd name="connsiteX13" fmla="*/ 1951714 w 3740278"/>
              <a:gd name="connsiteY13" fmla="*/ 888035 h 3711627"/>
              <a:gd name="connsiteX14" fmla="*/ 2845386 w 3740278"/>
              <a:gd name="connsiteY14" fmla="*/ 0 h 3711627"/>
              <a:gd name="connsiteX15" fmla="*/ 893672 w 3740278"/>
              <a:gd name="connsiteY15" fmla="*/ 0 h 3711627"/>
              <a:gd name="connsiteX16" fmla="*/ 1788564 w 3740278"/>
              <a:gd name="connsiteY16" fmla="*/ 888035 h 3711627"/>
              <a:gd name="connsiteX17" fmla="*/ 893672 w 3740278"/>
              <a:gd name="connsiteY17" fmla="*/ 1776069 h 3711627"/>
              <a:gd name="connsiteX18" fmla="*/ 0 w 3740278"/>
              <a:gd name="connsiteY18" fmla="*/ 888035 h 3711627"/>
              <a:gd name="connsiteX19" fmla="*/ 893672 w 3740278"/>
              <a:gd name="connsiteY19" fmla="*/ 0 h 37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40278" h="3711627">
                <a:moveTo>
                  <a:pt x="2845386" y="1935558"/>
                </a:moveTo>
                <a:cubicBezTo>
                  <a:pt x="3338489" y="1935558"/>
                  <a:pt x="3740278" y="2333058"/>
                  <a:pt x="3740278" y="2823593"/>
                </a:cubicBezTo>
                <a:cubicBezTo>
                  <a:pt x="3740278" y="3314128"/>
                  <a:pt x="3339710" y="3711627"/>
                  <a:pt x="2845386" y="3711627"/>
                </a:cubicBezTo>
                <a:cubicBezTo>
                  <a:pt x="2351066" y="3711627"/>
                  <a:pt x="1951714" y="3314128"/>
                  <a:pt x="1951714" y="2823593"/>
                </a:cubicBezTo>
                <a:cubicBezTo>
                  <a:pt x="1951714" y="2333058"/>
                  <a:pt x="2352282" y="1935558"/>
                  <a:pt x="2845386" y="1935558"/>
                </a:cubicBezTo>
                <a:close/>
                <a:moveTo>
                  <a:pt x="893672" y="1935558"/>
                </a:moveTo>
                <a:cubicBezTo>
                  <a:pt x="1386775" y="1935558"/>
                  <a:pt x="1788564" y="2333058"/>
                  <a:pt x="1788564" y="2823593"/>
                </a:cubicBezTo>
                <a:cubicBezTo>
                  <a:pt x="1788564" y="3314128"/>
                  <a:pt x="1387996" y="3711627"/>
                  <a:pt x="893672" y="3711627"/>
                </a:cubicBezTo>
                <a:cubicBezTo>
                  <a:pt x="399352" y="3711627"/>
                  <a:pt x="0" y="3314128"/>
                  <a:pt x="0" y="2823593"/>
                </a:cubicBezTo>
                <a:cubicBezTo>
                  <a:pt x="0" y="2333058"/>
                  <a:pt x="400568" y="1935558"/>
                  <a:pt x="893672" y="1935558"/>
                </a:cubicBezTo>
                <a:close/>
                <a:moveTo>
                  <a:pt x="2845386" y="0"/>
                </a:moveTo>
                <a:cubicBezTo>
                  <a:pt x="3338489" y="0"/>
                  <a:pt x="3740278" y="397500"/>
                  <a:pt x="3740278" y="888035"/>
                </a:cubicBezTo>
                <a:cubicBezTo>
                  <a:pt x="3740278" y="1378570"/>
                  <a:pt x="3339710" y="1776069"/>
                  <a:pt x="2845386" y="1776069"/>
                </a:cubicBezTo>
                <a:cubicBezTo>
                  <a:pt x="2351066" y="1776069"/>
                  <a:pt x="1951714" y="1378570"/>
                  <a:pt x="1951714" y="888035"/>
                </a:cubicBezTo>
                <a:cubicBezTo>
                  <a:pt x="1951714" y="397500"/>
                  <a:pt x="2352282" y="0"/>
                  <a:pt x="2845386" y="0"/>
                </a:cubicBezTo>
                <a:close/>
                <a:moveTo>
                  <a:pt x="893672" y="0"/>
                </a:moveTo>
                <a:cubicBezTo>
                  <a:pt x="1386775" y="0"/>
                  <a:pt x="1788564" y="397500"/>
                  <a:pt x="1788564" y="888035"/>
                </a:cubicBezTo>
                <a:cubicBezTo>
                  <a:pt x="1788564" y="1378570"/>
                  <a:pt x="1387996" y="1776069"/>
                  <a:pt x="893672" y="1776069"/>
                </a:cubicBezTo>
                <a:cubicBezTo>
                  <a:pt x="399352" y="1776069"/>
                  <a:pt x="0" y="1377359"/>
                  <a:pt x="0" y="888035"/>
                </a:cubicBezTo>
                <a:cubicBezTo>
                  <a:pt x="0" y="398710"/>
                  <a:pt x="400568" y="0"/>
                  <a:pt x="893672" y="0"/>
                </a:cubicBezTo>
                <a:close/>
              </a:path>
            </a:pathLst>
          </a:custGeom>
          <a:solidFill>
            <a:schemeClr val="tx2">
              <a:alpha val="71000"/>
            </a:schemeClr>
          </a:solidFill>
        </p:spPr>
        <p:txBody>
          <a:bodyPr wrap="square">
            <a:noAutofit/>
          </a:bodyPr>
          <a:lstStyle>
            <a:lvl1pPr marL="0" indent="0">
              <a:buFont typeface="Arial" panose="020B0604020202020204" pitchFamily="34" charset="0"/>
              <a:buNone/>
              <a:defRPr>
                <a:solidFill>
                  <a:schemeClr val="bg1"/>
                </a:solidFill>
              </a:defRPr>
            </a:lvl1pPr>
          </a:lstStyle>
          <a:p>
            <a:pPr lvl="0"/>
            <a:r>
              <a:rPr lang="en-GB"/>
              <a:t> </a:t>
            </a:r>
          </a:p>
        </p:txBody>
      </p:sp>
      <p:sp>
        <p:nvSpPr>
          <p:cNvPr id="2" name="Template Tip">
            <a:extLst>
              <a:ext uri="{FF2B5EF4-FFF2-40B4-BE49-F238E27FC236}">
                <a16:creationId xmlns:a16="http://schemas.microsoft.com/office/drawing/2014/main" id="{D1219F9F-190E-A33E-E7AF-B5240B76754F}"/>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4680000"/>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The image placeholder may alter in its positioning when an image is inserted, leaving the super symbol behind. To fix this, simply right click the image and send to back. </a:t>
            </a:r>
            <a:br>
              <a:rPr lang="en-GB"/>
            </a:br>
            <a:r>
              <a:rPr lang="en-GB"/>
              <a:t>Alternatively, once the image is in place, reset the slide (location below). This will automatically position all the placeholders in the correct way.</a:t>
            </a:r>
            <a:br>
              <a:rPr lang="en-GB"/>
            </a:br>
            <a:r>
              <a:rPr lang="en-GB"/>
              <a:t>This template tip can be deleted.</a:t>
            </a:r>
          </a:p>
        </p:txBody>
      </p:sp>
      <p:sp>
        <p:nvSpPr>
          <p:cNvPr id="3" name="Reset Image Tip">
            <a:extLst>
              <a:ext uri="{FF2B5EF4-FFF2-40B4-BE49-F238E27FC236}">
                <a16:creationId xmlns:a16="http://schemas.microsoft.com/office/drawing/2014/main" id="{CD51093E-D3F3-C241-2DEB-AEA4D8DCF119}"/>
              </a:ext>
              <a:ext uri="{C183D7F6-B498-43B3-948B-1728B52AA6E4}">
                <adec:decorative xmlns:adec="http://schemas.microsoft.com/office/drawing/2017/decorative" val="1"/>
              </a:ext>
            </a:extLst>
          </p:cNvPr>
          <p:cNvSpPr>
            <a:spLocks noGrp="1"/>
          </p:cNvSpPr>
          <p:nvPr>
            <p:ph type="body" sz="quarter" idx="38" hasCustomPrompt="1"/>
          </p:nvPr>
        </p:nvSpPr>
        <p:spPr>
          <a:xfrm>
            <a:off x="-2481944" y="4829487"/>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2209491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7">
    <p:spTree>
      <p:nvGrpSpPr>
        <p:cNvPr id="1" name=""/>
        <p:cNvGrpSpPr/>
        <p:nvPr/>
      </p:nvGrpSpPr>
      <p:grpSpPr>
        <a:xfrm>
          <a:off x="0" y="0"/>
          <a:ext cx="0" cy="0"/>
          <a:chOff x="0" y="0"/>
          <a:chExt cx="0" cy="0"/>
        </a:xfrm>
      </p:grpSpPr>
      <p:sp>
        <p:nvSpPr>
          <p:cNvPr id="16" name="Title Placeholder 1">
            <a:extLst>
              <a:ext uri="{FF2B5EF4-FFF2-40B4-BE49-F238E27FC236}">
                <a16:creationId xmlns:a16="http://schemas.microsoft.com/office/drawing/2014/main" id="{78CFE83E-5CBC-CCE0-6BF8-0A569185EB79}"/>
              </a:ext>
            </a:extLst>
          </p:cNvPr>
          <p:cNvSpPr>
            <a:spLocks noGrp="1"/>
          </p:cNvSpPr>
          <p:nvPr>
            <p:ph type="title" hasCustomPrompt="1"/>
          </p:nvPr>
        </p:nvSpPr>
        <p:spPr>
          <a:xfrm>
            <a:off x="768348" y="4558449"/>
            <a:ext cx="4034970" cy="1151083"/>
          </a:xfrm>
        </p:spPr>
        <p:txBody>
          <a:bodyPr/>
          <a:lstStyle>
            <a:lvl1pPr>
              <a:lnSpc>
                <a:spcPct val="85000"/>
              </a:lnSpc>
              <a:defRPr sz="4400">
                <a:solidFill>
                  <a:schemeClr val="tx2"/>
                </a:solidFill>
              </a:defRPr>
            </a:lvl1pPr>
          </a:lstStyle>
          <a:p>
            <a:r>
              <a:rPr lang="en-GB"/>
              <a:t>Presentation title goes here</a:t>
            </a:r>
          </a:p>
        </p:txBody>
      </p:sp>
      <p:sp>
        <p:nvSpPr>
          <p:cNvPr id="17" name="Subtitle Placeholder 2">
            <a:extLst>
              <a:ext uri="{FF2B5EF4-FFF2-40B4-BE49-F238E27FC236}">
                <a16:creationId xmlns:a16="http://schemas.microsoft.com/office/drawing/2014/main" id="{F3646F57-EFBC-9893-C505-BC79F4B3A8DB}"/>
              </a:ext>
            </a:extLst>
          </p:cNvPr>
          <p:cNvSpPr>
            <a:spLocks noGrp="1"/>
          </p:cNvSpPr>
          <p:nvPr>
            <p:ph type="body" sz="quarter" idx="32" hasCustomPrompt="1"/>
          </p:nvPr>
        </p:nvSpPr>
        <p:spPr>
          <a:xfrm>
            <a:off x="768348" y="5860158"/>
            <a:ext cx="4034970" cy="309058"/>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pic>
        <p:nvPicPr>
          <p:cNvPr id="7" name="Logo">
            <a:extLst>
              <a:ext uri="{FF2B5EF4-FFF2-40B4-BE49-F238E27FC236}">
                <a16:creationId xmlns:a16="http://schemas.microsoft.com/office/drawing/2014/main" id="{B13B4801-0A75-1268-B736-6516118F26D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79568" y="762000"/>
            <a:ext cx="2650432" cy="762000"/>
          </a:xfrm>
          <a:prstGeom prst="rect">
            <a:avLst/>
          </a:prstGeom>
        </p:spPr>
      </p:pic>
      <p:sp>
        <p:nvSpPr>
          <p:cNvPr id="11" name="Picture Placeholder Left">
            <a:extLst>
              <a:ext uri="{FF2B5EF4-FFF2-40B4-BE49-F238E27FC236}">
                <a16:creationId xmlns:a16="http://schemas.microsoft.com/office/drawing/2014/main" id="{4048C01A-E5AE-03AC-1723-4C1F95C3748E}"/>
              </a:ext>
              <a:ext uri="{C183D7F6-B498-43B3-948B-1728B52AA6E4}">
                <adec:decorative xmlns:adec="http://schemas.microsoft.com/office/drawing/2017/decorative" val="0"/>
              </a:ext>
            </a:extLst>
          </p:cNvPr>
          <p:cNvSpPr>
            <a:spLocks noGrp="1"/>
          </p:cNvSpPr>
          <p:nvPr>
            <p:ph type="pic" sz="quarter" idx="29" hasCustomPrompt="1"/>
          </p:nvPr>
        </p:nvSpPr>
        <p:spPr>
          <a:xfrm>
            <a:off x="381000" y="381000"/>
            <a:ext cx="6096000" cy="3429000"/>
          </a:xfrm>
          <a:solidFill>
            <a:schemeClr val="accent3"/>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12" name="Mid Indigo Shape">
            <a:extLst>
              <a:ext uri="{FF2B5EF4-FFF2-40B4-BE49-F238E27FC236}">
                <a16:creationId xmlns:a16="http://schemas.microsoft.com/office/drawing/2014/main" id="{083B6BA7-6F11-FFF4-4894-08C42EC24C0D}"/>
              </a:ext>
              <a:ext uri="{C183D7F6-B498-43B3-948B-1728B52AA6E4}">
                <adec:decorative xmlns:adec="http://schemas.microsoft.com/office/drawing/2017/decorative" val="1"/>
              </a:ext>
            </a:extLst>
          </p:cNvPr>
          <p:cNvSpPr>
            <a:spLocks noGrp="1"/>
          </p:cNvSpPr>
          <p:nvPr>
            <p:ph type="body" sz="quarter" idx="33" hasCustomPrompt="1"/>
          </p:nvPr>
        </p:nvSpPr>
        <p:spPr>
          <a:xfrm>
            <a:off x="4948269" y="1144357"/>
            <a:ext cx="3054308" cy="3034301"/>
          </a:xfr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3" name="Picture Placeholder Right">
            <a:extLst>
              <a:ext uri="{FF2B5EF4-FFF2-40B4-BE49-F238E27FC236}">
                <a16:creationId xmlns:a16="http://schemas.microsoft.com/office/drawing/2014/main" id="{1FF7B14F-1AAA-312A-20A1-7A4404290D6E}"/>
              </a:ext>
              <a:ext uri="{C183D7F6-B498-43B3-948B-1728B52AA6E4}">
                <adec:decorative xmlns:adec="http://schemas.microsoft.com/office/drawing/2017/decorative" val="0"/>
              </a:ext>
            </a:extLst>
          </p:cNvPr>
          <p:cNvSpPr>
            <a:spLocks noGrp="1"/>
          </p:cNvSpPr>
          <p:nvPr>
            <p:ph type="pic" sz="quarter" idx="34" hasCustomPrompt="1"/>
          </p:nvPr>
        </p:nvSpPr>
        <p:spPr>
          <a:xfrm>
            <a:off x="5731568" y="1905000"/>
            <a:ext cx="6079432" cy="4953000"/>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2" name="Template Tip">
            <a:extLst>
              <a:ext uri="{FF2B5EF4-FFF2-40B4-BE49-F238E27FC236}">
                <a16:creationId xmlns:a16="http://schemas.microsoft.com/office/drawing/2014/main" id="{11D1F568-AF32-E1A4-EC26-0396EDEE72E9}"/>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492125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If any of the image placeholders alter in their positioning, reset the slide (location below)</a:t>
            </a:r>
            <a:r>
              <a:rPr lang="en-US"/>
              <a:t>, or right-click the layout thumbnail shown in the left-hand panel and select ‘reset slide’</a:t>
            </a:r>
            <a:r>
              <a:rPr lang="en-GB"/>
              <a:t>. This will automatically position all the placeholders in the correct way. </a:t>
            </a:r>
            <a:br>
              <a:rPr lang="en-GB"/>
            </a:br>
            <a:r>
              <a:rPr lang="en-US"/>
              <a:t>If the image needs to be cropped or resized once inserted, remember to do this AFTER resetting the slide. Resetting the layout will undo any image edits. </a:t>
            </a:r>
            <a:br>
              <a:rPr lang="en-US"/>
            </a:br>
            <a:r>
              <a:rPr lang="en-GB"/>
              <a:t>This template tip can be deleted.</a:t>
            </a:r>
          </a:p>
        </p:txBody>
      </p:sp>
      <p:sp>
        <p:nvSpPr>
          <p:cNvPr id="3" name="Reset Image Tip">
            <a:extLst>
              <a:ext uri="{FF2B5EF4-FFF2-40B4-BE49-F238E27FC236}">
                <a16:creationId xmlns:a16="http://schemas.microsoft.com/office/drawing/2014/main" id="{E554714B-E5A6-5BA4-2E5B-8B4C3D45083D}"/>
              </a:ext>
              <a:ext uri="{C183D7F6-B498-43B3-948B-1728B52AA6E4}">
                <adec:decorative xmlns:adec="http://schemas.microsoft.com/office/drawing/2017/decorative" val="1"/>
              </a:ext>
            </a:extLst>
          </p:cNvPr>
          <p:cNvSpPr>
            <a:spLocks noGrp="1"/>
          </p:cNvSpPr>
          <p:nvPr>
            <p:ph type="body" sz="quarter" idx="38" hasCustomPrompt="1"/>
          </p:nvPr>
        </p:nvSpPr>
        <p:spPr>
          <a:xfrm>
            <a:off x="-2481944" y="5042565"/>
            <a:ext cx="2304143" cy="948913"/>
          </a:xfrm>
          <a:blipFill>
            <a:blip r:embed="rId4"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129405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0-#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1" decel="50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tmplLst>
          <p:tmpl>
            <p:tnLst>
              <p:par>
                <p:cTn presetID="2" presetClass="entr" presetSubtype="1" decel="5000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3" grpId="0" animBg="1"/>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right Indigo with Custom Image">
    <p:spTree>
      <p:nvGrpSpPr>
        <p:cNvPr id="1" name=""/>
        <p:cNvGrpSpPr/>
        <p:nvPr/>
      </p:nvGrpSpPr>
      <p:grpSpPr>
        <a:xfrm>
          <a:off x="0" y="0"/>
          <a:ext cx="0" cy="0"/>
          <a:chOff x="0" y="0"/>
          <a:chExt cx="0" cy="0"/>
        </a:xfrm>
      </p:grpSpPr>
      <p:sp>
        <p:nvSpPr>
          <p:cNvPr id="21" name="Bright Indigo Shape">
            <a:extLst>
              <a:ext uri="{FF2B5EF4-FFF2-40B4-BE49-F238E27FC236}">
                <a16:creationId xmlns:a16="http://schemas.microsoft.com/office/drawing/2014/main" id="{0EB25463-23B2-4D7E-08DC-AAED6E642437}"/>
              </a:ext>
              <a:ext uri="{C183D7F6-B498-43B3-948B-1728B52AA6E4}">
                <adec:decorative xmlns:adec="http://schemas.microsoft.com/office/drawing/2017/decorative" val="1"/>
              </a:ext>
            </a:extLst>
          </p:cNvPr>
          <p:cNvSpPr/>
          <p:nvPr userDrawn="1"/>
        </p:nvSpPr>
        <p:spPr>
          <a:xfrm>
            <a:off x="0" y="1143000"/>
            <a:ext cx="4953000" cy="45720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itle Placeholder 1">
            <a:extLst>
              <a:ext uri="{FF2B5EF4-FFF2-40B4-BE49-F238E27FC236}">
                <a16:creationId xmlns:a16="http://schemas.microsoft.com/office/drawing/2014/main" id="{D60AABA1-B317-4A3A-4CB0-CE28D26BA425}"/>
              </a:ext>
            </a:extLst>
          </p:cNvPr>
          <p:cNvSpPr>
            <a:spLocks noGrp="1"/>
          </p:cNvSpPr>
          <p:nvPr>
            <p:ph type="title" hasCustomPrompt="1"/>
          </p:nvPr>
        </p:nvSpPr>
        <p:spPr>
          <a:xfrm>
            <a:off x="742273" y="1793932"/>
            <a:ext cx="3809999" cy="2437590"/>
          </a:xfrm>
        </p:spPr>
        <p:txBody>
          <a:bodyPr anchor="b"/>
          <a:lstStyle>
            <a:lvl1pPr>
              <a:defRPr sz="4400">
                <a:solidFill>
                  <a:schemeClr val="bg1"/>
                </a:solidFill>
              </a:defRPr>
            </a:lvl1p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p>
        </p:txBody>
      </p:sp>
      <p:sp>
        <p:nvSpPr>
          <p:cNvPr id="23" name="Text Placeholder 2">
            <a:extLst>
              <a:ext uri="{FF2B5EF4-FFF2-40B4-BE49-F238E27FC236}">
                <a16:creationId xmlns:a16="http://schemas.microsoft.com/office/drawing/2014/main" id="{E1DB9EB3-21ED-DF4B-99A0-5C64F5B7B6D2}"/>
              </a:ext>
            </a:extLst>
          </p:cNvPr>
          <p:cNvSpPr>
            <a:spLocks noGrp="1"/>
          </p:cNvSpPr>
          <p:nvPr>
            <p:ph type="body" sz="quarter" idx="10" hasCustomPrompt="1"/>
          </p:nvPr>
        </p:nvSpPr>
        <p:spPr>
          <a:xfrm>
            <a:off x="742273" y="4443871"/>
            <a:ext cx="3809999" cy="754457"/>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a:t>
            </a:r>
          </a:p>
        </p:txBody>
      </p:sp>
      <p:sp>
        <p:nvSpPr>
          <p:cNvPr id="20" name="Picture Placeholder">
            <a:extLst>
              <a:ext uri="{FF2B5EF4-FFF2-40B4-BE49-F238E27FC236}">
                <a16:creationId xmlns:a16="http://schemas.microsoft.com/office/drawing/2014/main" id="{9ABAF094-E45C-BCB0-9903-3BD9236D4CCF}"/>
              </a:ext>
              <a:ext uri="{C183D7F6-B498-43B3-948B-1728B52AA6E4}">
                <adec:decorative xmlns:adec="http://schemas.microsoft.com/office/drawing/2017/decorative" val="0"/>
              </a:ext>
            </a:extLst>
          </p:cNvPr>
          <p:cNvSpPr>
            <a:spLocks noGrp="1"/>
          </p:cNvSpPr>
          <p:nvPr userDrawn="1">
            <p:ph type="pic" sz="quarter" idx="34" hasCustomPrompt="1"/>
          </p:nvPr>
        </p:nvSpPr>
        <p:spPr>
          <a:xfrm>
            <a:off x="4191000" y="-1"/>
            <a:ext cx="8001000" cy="6476999"/>
          </a:xfrm>
          <a:custGeom>
            <a:avLst/>
            <a:gdLst>
              <a:gd name="connsiteX0" fmla="*/ 0 w 8001000"/>
              <a:gd name="connsiteY0" fmla="*/ 0 h 6476999"/>
              <a:gd name="connsiteX1" fmla="*/ 8001000 w 8001000"/>
              <a:gd name="connsiteY1" fmla="*/ 0 h 6476999"/>
              <a:gd name="connsiteX2" fmla="*/ 8001000 w 8001000"/>
              <a:gd name="connsiteY2" fmla="*/ 6476999 h 6476999"/>
              <a:gd name="connsiteX3" fmla="*/ 0 w 8001000"/>
              <a:gd name="connsiteY3" fmla="*/ 6476999 h 6476999"/>
              <a:gd name="connsiteX4" fmla="*/ 0 w 8001000"/>
              <a:gd name="connsiteY4" fmla="*/ 5715001 h 6476999"/>
              <a:gd name="connsiteX5" fmla="*/ 762000 w 8001000"/>
              <a:gd name="connsiteY5" fmla="*/ 5715001 h 6476999"/>
              <a:gd name="connsiteX6" fmla="*/ 762000 w 8001000"/>
              <a:gd name="connsiteY6" fmla="*/ 1143001 h 6476999"/>
              <a:gd name="connsiteX7" fmla="*/ 0 w 8001000"/>
              <a:gd name="connsiteY7" fmla="*/ 1143001 h 647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01000" h="6476999">
                <a:moveTo>
                  <a:pt x="0" y="0"/>
                </a:moveTo>
                <a:lnTo>
                  <a:pt x="8001000" y="0"/>
                </a:lnTo>
                <a:lnTo>
                  <a:pt x="8001000" y="6476999"/>
                </a:lnTo>
                <a:lnTo>
                  <a:pt x="0" y="6476999"/>
                </a:lnTo>
                <a:lnTo>
                  <a:pt x="0" y="5715001"/>
                </a:lnTo>
                <a:lnTo>
                  <a:pt x="762000" y="5715001"/>
                </a:lnTo>
                <a:lnTo>
                  <a:pt x="762000" y="1143001"/>
                </a:lnTo>
                <a:lnTo>
                  <a:pt x="0" y="1143001"/>
                </a:lnTo>
                <a:close/>
              </a:path>
            </a:pathLst>
          </a:custGeom>
          <a:solidFill>
            <a:schemeClr val="bg1">
              <a:lumMod val="85000"/>
            </a:schemeClr>
          </a:solidFill>
        </p:spPr>
        <p:txBody>
          <a:bodyPr wrap="square" lIns="36000" tIns="144000" rIns="36000">
            <a:noAutofit/>
          </a:bodyPr>
          <a:lstStyle>
            <a:lvl1pPr marL="0" indent="0" algn="ctr">
              <a:buFont typeface="Arial" panose="020B0604020202020204" pitchFamily="34" charset="0"/>
              <a:buNone/>
              <a:defRPr sz="1400"/>
            </a:lvl1pPr>
          </a:lstStyle>
          <a:p>
            <a:r>
              <a:rPr lang="en-GB"/>
              <a:t>Click icon to insert image</a:t>
            </a:r>
          </a:p>
        </p:txBody>
      </p:sp>
      <p:sp>
        <p:nvSpPr>
          <p:cNvPr id="18" name="Super Symbol Graphic">
            <a:extLst>
              <a:ext uri="{FF2B5EF4-FFF2-40B4-BE49-F238E27FC236}">
                <a16:creationId xmlns:a16="http://schemas.microsoft.com/office/drawing/2014/main" id="{ACEAF058-C50E-57F1-AACF-CBDA10899133}"/>
              </a:ext>
              <a:ext uri="{C183D7F6-B498-43B3-948B-1728B52AA6E4}">
                <adec:decorative xmlns:adec="http://schemas.microsoft.com/office/drawing/2017/decorative" val="1"/>
              </a:ext>
            </a:extLst>
          </p:cNvPr>
          <p:cNvSpPr>
            <a:spLocks noGrp="1"/>
          </p:cNvSpPr>
          <p:nvPr userDrawn="1">
            <p:ph type="body" sz="quarter" idx="33" hasCustomPrompt="1"/>
          </p:nvPr>
        </p:nvSpPr>
        <p:spPr>
          <a:xfrm>
            <a:off x="9144000" y="-644577"/>
            <a:ext cx="3740278" cy="3711627"/>
          </a:xfrm>
          <a:custGeom>
            <a:avLst/>
            <a:gdLst>
              <a:gd name="connsiteX0" fmla="*/ 2845386 w 3740278"/>
              <a:gd name="connsiteY0" fmla="*/ 1935558 h 3711627"/>
              <a:gd name="connsiteX1" fmla="*/ 3740278 w 3740278"/>
              <a:gd name="connsiteY1" fmla="*/ 2823593 h 3711627"/>
              <a:gd name="connsiteX2" fmla="*/ 2845386 w 3740278"/>
              <a:gd name="connsiteY2" fmla="*/ 3711627 h 3711627"/>
              <a:gd name="connsiteX3" fmla="*/ 1951714 w 3740278"/>
              <a:gd name="connsiteY3" fmla="*/ 2823593 h 3711627"/>
              <a:gd name="connsiteX4" fmla="*/ 2845386 w 3740278"/>
              <a:gd name="connsiteY4" fmla="*/ 1935558 h 3711627"/>
              <a:gd name="connsiteX5" fmla="*/ 893672 w 3740278"/>
              <a:gd name="connsiteY5" fmla="*/ 1935558 h 3711627"/>
              <a:gd name="connsiteX6" fmla="*/ 1788564 w 3740278"/>
              <a:gd name="connsiteY6" fmla="*/ 2823593 h 3711627"/>
              <a:gd name="connsiteX7" fmla="*/ 893672 w 3740278"/>
              <a:gd name="connsiteY7" fmla="*/ 3711627 h 3711627"/>
              <a:gd name="connsiteX8" fmla="*/ 0 w 3740278"/>
              <a:gd name="connsiteY8" fmla="*/ 2823593 h 3711627"/>
              <a:gd name="connsiteX9" fmla="*/ 893672 w 3740278"/>
              <a:gd name="connsiteY9" fmla="*/ 1935558 h 3711627"/>
              <a:gd name="connsiteX10" fmla="*/ 2845386 w 3740278"/>
              <a:gd name="connsiteY10" fmla="*/ 0 h 3711627"/>
              <a:gd name="connsiteX11" fmla="*/ 3740278 w 3740278"/>
              <a:gd name="connsiteY11" fmla="*/ 888035 h 3711627"/>
              <a:gd name="connsiteX12" fmla="*/ 2845386 w 3740278"/>
              <a:gd name="connsiteY12" fmla="*/ 1776069 h 3711627"/>
              <a:gd name="connsiteX13" fmla="*/ 1951714 w 3740278"/>
              <a:gd name="connsiteY13" fmla="*/ 888035 h 3711627"/>
              <a:gd name="connsiteX14" fmla="*/ 2845386 w 3740278"/>
              <a:gd name="connsiteY14" fmla="*/ 0 h 3711627"/>
              <a:gd name="connsiteX15" fmla="*/ 893672 w 3740278"/>
              <a:gd name="connsiteY15" fmla="*/ 0 h 3711627"/>
              <a:gd name="connsiteX16" fmla="*/ 1788564 w 3740278"/>
              <a:gd name="connsiteY16" fmla="*/ 888035 h 3711627"/>
              <a:gd name="connsiteX17" fmla="*/ 893672 w 3740278"/>
              <a:gd name="connsiteY17" fmla="*/ 1776069 h 3711627"/>
              <a:gd name="connsiteX18" fmla="*/ 0 w 3740278"/>
              <a:gd name="connsiteY18" fmla="*/ 888035 h 3711627"/>
              <a:gd name="connsiteX19" fmla="*/ 893672 w 3740278"/>
              <a:gd name="connsiteY19" fmla="*/ 0 h 3711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40278" h="3711627">
                <a:moveTo>
                  <a:pt x="2845386" y="1935558"/>
                </a:moveTo>
                <a:cubicBezTo>
                  <a:pt x="3338489" y="1935558"/>
                  <a:pt x="3740278" y="2333058"/>
                  <a:pt x="3740278" y="2823593"/>
                </a:cubicBezTo>
                <a:cubicBezTo>
                  <a:pt x="3740278" y="3314128"/>
                  <a:pt x="3339710" y="3711627"/>
                  <a:pt x="2845386" y="3711627"/>
                </a:cubicBezTo>
                <a:cubicBezTo>
                  <a:pt x="2351066" y="3711627"/>
                  <a:pt x="1951714" y="3314128"/>
                  <a:pt x="1951714" y="2823593"/>
                </a:cubicBezTo>
                <a:cubicBezTo>
                  <a:pt x="1951714" y="2333058"/>
                  <a:pt x="2352282" y="1935558"/>
                  <a:pt x="2845386" y="1935558"/>
                </a:cubicBezTo>
                <a:close/>
                <a:moveTo>
                  <a:pt x="893672" y="1935558"/>
                </a:moveTo>
                <a:cubicBezTo>
                  <a:pt x="1386775" y="1935558"/>
                  <a:pt x="1788564" y="2333058"/>
                  <a:pt x="1788564" y="2823593"/>
                </a:cubicBezTo>
                <a:cubicBezTo>
                  <a:pt x="1788564" y="3314128"/>
                  <a:pt x="1387996" y="3711627"/>
                  <a:pt x="893672" y="3711627"/>
                </a:cubicBezTo>
                <a:cubicBezTo>
                  <a:pt x="399352" y="3711627"/>
                  <a:pt x="0" y="3314128"/>
                  <a:pt x="0" y="2823593"/>
                </a:cubicBezTo>
                <a:cubicBezTo>
                  <a:pt x="0" y="2333058"/>
                  <a:pt x="400568" y="1935558"/>
                  <a:pt x="893672" y="1935558"/>
                </a:cubicBezTo>
                <a:close/>
                <a:moveTo>
                  <a:pt x="2845386" y="0"/>
                </a:moveTo>
                <a:cubicBezTo>
                  <a:pt x="3338489" y="0"/>
                  <a:pt x="3740278" y="397500"/>
                  <a:pt x="3740278" y="888035"/>
                </a:cubicBezTo>
                <a:cubicBezTo>
                  <a:pt x="3740278" y="1378570"/>
                  <a:pt x="3339710" y="1776069"/>
                  <a:pt x="2845386" y="1776069"/>
                </a:cubicBezTo>
                <a:cubicBezTo>
                  <a:pt x="2351066" y="1776069"/>
                  <a:pt x="1951714" y="1378570"/>
                  <a:pt x="1951714" y="888035"/>
                </a:cubicBezTo>
                <a:cubicBezTo>
                  <a:pt x="1951714" y="397500"/>
                  <a:pt x="2352282" y="0"/>
                  <a:pt x="2845386" y="0"/>
                </a:cubicBezTo>
                <a:close/>
                <a:moveTo>
                  <a:pt x="893672" y="0"/>
                </a:moveTo>
                <a:cubicBezTo>
                  <a:pt x="1386775" y="0"/>
                  <a:pt x="1788564" y="397500"/>
                  <a:pt x="1788564" y="888035"/>
                </a:cubicBezTo>
                <a:cubicBezTo>
                  <a:pt x="1788564" y="1378570"/>
                  <a:pt x="1387996" y="1776069"/>
                  <a:pt x="893672" y="1776069"/>
                </a:cubicBezTo>
                <a:cubicBezTo>
                  <a:pt x="399352" y="1776069"/>
                  <a:pt x="0" y="1377359"/>
                  <a:pt x="0" y="888035"/>
                </a:cubicBezTo>
                <a:cubicBezTo>
                  <a:pt x="0" y="398710"/>
                  <a:pt x="400568" y="0"/>
                  <a:pt x="893672" y="0"/>
                </a:cubicBezTo>
                <a:close/>
              </a:path>
            </a:pathLst>
          </a:custGeom>
          <a:solidFill>
            <a:schemeClr val="accent6">
              <a:alpha val="71000"/>
            </a:schemeClr>
          </a:solidFill>
        </p:spPr>
        <p:txBody>
          <a:bodyPr wrap="square">
            <a:noAutofit/>
          </a:bodyPr>
          <a:lstStyle>
            <a:lvl1pPr marL="0" indent="0">
              <a:buFont typeface="Arial" panose="020B0604020202020204" pitchFamily="34" charset="0"/>
              <a:buNone/>
              <a:defRPr>
                <a:solidFill>
                  <a:schemeClr val="bg1"/>
                </a:solidFill>
              </a:defRPr>
            </a:lvl1pPr>
          </a:lstStyle>
          <a:p>
            <a:pPr lvl="0"/>
            <a:r>
              <a:rPr lang="en-GB"/>
              <a:t> </a:t>
            </a:r>
          </a:p>
        </p:txBody>
      </p:sp>
      <p:sp>
        <p:nvSpPr>
          <p:cNvPr id="2" name="Template Tip">
            <a:extLst>
              <a:ext uri="{FF2B5EF4-FFF2-40B4-BE49-F238E27FC236}">
                <a16:creationId xmlns:a16="http://schemas.microsoft.com/office/drawing/2014/main" id="{3E3E1F11-1F1D-F545-82D6-79E6E6719CCD}"/>
              </a:ext>
              <a:ext uri="{C183D7F6-B498-43B3-948B-1728B52AA6E4}">
                <adec:decorative xmlns:adec="http://schemas.microsoft.com/office/drawing/2017/decorative" val="1"/>
              </a:ext>
            </a:extLst>
          </p:cNvPr>
          <p:cNvSpPr>
            <a:spLocks noGrp="1"/>
          </p:cNvSpPr>
          <p:nvPr>
            <p:ph type="body" sz="quarter" idx="36" hasCustomPrompt="1"/>
          </p:nvPr>
        </p:nvSpPr>
        <p:spPr>
          <a:xfrm>
            <a:off x="-2481943" y="-2"/>
            <a:ext cx="2304143" cy="4680000"/>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The image placeholder may alter in its positioning when an image is inserted, leaving the super symbol behind. To fix this, simply right click the image and send to back. </a:t>
            </a:r>
            <a:br>
              <a:rPr lang="en-GB"/>
            </a:br>
            <a:r>
              <a:rPr lang="en-GB"/>
              <a:t>Alternatively, once the image is in place, reset the slide (location below). This will automatically position all the placeholders in the correct way.</a:t>
            </a:r>
            <a:br>
              <a:rPr lang="en-GB"/>
            </a:br>
            <a:r>
              <a:rPr lang="en-GB"/>
              <a:t>This template tip can be deleted.</a:t>
            </a:r>
          </a:p>
        </p:txBody>
      </p:sp>
      <p:sp>
        <p:nvSpPr>
          <p:cNvPr id="3" name="Reset Image Tip">
            <a:extLst>
              <a:ext uri="{FF2B5EF4-FFF2-40B4-BE49-F238E27FC236}">
                <a16:creationId xmlns:a16="http://schemas.microsoft.com/office/drawing/2014/main" id="{0F56CACA-46BC-325C-7ED6-93E2FA993A03}"/>
              </a:ext>
              <a:ext uri="{C183D7F6-B498-43B3-948B-1728B52AA6E4}">
                <adec:decorative xmlns:adec="http://schemas.microsoft.com/office/drawing/2017/decorative" val="1"/>
              </a:ext>
            </a:extLst>
          </p:cNvPr>
          <p:cNvSpPr>
            <a:spLocks noGrp="1"/>
          </p:cNvSpPr>
          <p:nvPr>
            <p:ph type="body" sz="quarter" idx="38" hasCustomPrompt="1"/>
          </p:nvPr>
        </p:nvSpPr>
        <p:spPr>
          <a:xfrm>
            <a:off x="-2481944" y="4829487"/>
            <a:ext cx="2304143" cy="948913"/>
          </a:xfrm>
          <a:blipFill>
            <a:blip r:embed="rId2" cstate="screen">
              <a:extLst>
                <a:ext uri="{28A0092B-C50C-407E-A947-70E740481C1C}">
                  <a14:useLocalDpi xmlns:a14="http://schemas.microsoft.com/office/drawing/2010/main"/>
                </a:ext>
              </a:extLst>
            </a:blip>
            <a:stretch>
              <a:fillRect/>
            </a:stretch>
          </a:blipFill>
        </p:spPr>
        <p:txBody>
          <a:bodyPr/>
          <a:lstStyle>
            <a:lvl1pPr marL="0" indent="0">
              <a:buFont typeface="Arial" panose="020B0604020202020204" pitchFamily="34" charset="0"/>
              <a:buNone/>
              <a:defRPr sz="100">
                <a:solidFill>
                  <a:schemeClr val="bg1"/>
                </a:solidFill>
              </a:defRPr>
            </a:lvl1pPr>
          </a:lstStyle>
          <a:p>
            <a:pPr lvl="0"/>
            <a:r>
              <a:rPr lang="en-GB"/>
              <a:t> </a:t>
            </a:r>
          </a:p>
        </p:txBody>
      </p:sp>
    </p:spTree>
    <p:extLst>
      <p:ext uri="{BB962C8B-B14F-4D97-AF65-F5344CB8AC3E}">
        <p14:creationId xmlns:p14="http://schemas.microsoft.com/office/powerpoint/2010/main" val="11266177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Mid-Indigo with Blue Super Symbol">
    <p:spTree>
      <p:nvGrpSpPr>
        <p:cNvPr id="1" name=""/>
        <p:cNvGrpSpPr/>
        <p:nvPr/>
      </p:nvGrpSpPr>
      <p:grpSpPr>
        <a:xfrm>
          <a:off x="0" y="0"/>
          <a:ext cx="0" cy="0"/>
          <a:chOff x="0" y="0"/>
          <a:chExt cx="0" cy="0"/>
        </a:xfrm>
      </p:grpSpPr>
      <p:sp>
        <p:nvSpPr>
          <p:cNvPr id="5" name="Mid Indigo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rgbClr val="FFFFFF"/>
                </a:solidFill>
              </a:defRPr>
            </a:lvl1p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a:t>
            </a:r>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chemeClr val="accent5"/>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Tree>
    <p:extLst>
      <p:ext uri="{BB962C8B-B14F-4D97-AF65-F5344CB8AC3E}">
        <p14:creationId xmlns:p14="http://schemas.microsoft.com/office/powerpoint/2010/main" val="27295716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Mid-Indigo with Orange Super Symbol">
    <p:spTree>
      <p:nvGrpSpPr>
        <p:cNvPr id="1" name=""/>
        <p:cNvGrpSpPr/>
        <p:nvPr/>
      </p:nvGrpSpPr>
      <p:grpSpPr>
        <a:xfrm>
          <a:off x="0" y="0"/>
          <a:ext cx="0" cy="0"/>
          <a:chOff x="0" y="0"/>
          <a:chExt cx="0" cy="0"/>
        </a:xfrm>
      </p:grpSpPr>
      <p:sp>
        <p:nvSpPr>
          <p:cNvPr id="5" name="Mid Indigo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rgbClr val="FFFFFF"/>
                </a:solidFill>
              </a:defRPr>
            </a:lvl1p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a:t>
            </a:r>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chemeClr val="accent4"/>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Tree>
    <p:extLst>
      <p:ext uri="{BB962C8B-B14F-4D97-AF65-F5344CB8AC3E}">
        <p14:creationId xmlns:p14="http://schemas.microsoft.com/office/powerpoint/2010/main" val="339738352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Mid-Indigo with Yellow Super Symbol">
    <p:spTree>
      <p:nvGrpSpPr>
        <p:cNvPr id="1" name=""/>
        <p:cNvGrpSpPr/>
        <p:nvPr/>
      </p:nvGrpSpPr>
      <p:grpSpPr>
        <a:xfrm>
          <a:off x="0" y="0"/>
          <a:ext cx="0" cy="0"/>
          <a:chOff x="0" y="0"/>
          <a:chExt cx="0" cy="0"/>
        </a:xfrm>
      </p:grpSpPr>
      <p:sp>
        <p:nvSpPr>
          <p:cNvPr id="5" name="Mid Indigo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rgbClr val="FFFFFF"/>
                </a:solidFill>
              </a:defRPr>
            </a:lvl1p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a:t>
            </a:r>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rgbClr val="F4EF4D"/>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Tree>
    <p:extLst>
      <p:ext uri="{BB962C8B-B14F-4D97-AF65-F5344CB8AC3E}">
        <p14:creationId xmlns:p14="http://schemas.microsoft.com/office/powerpoint/2010/main" val="22080586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Violet with Mid-Indigo Super Symbol">
    <p:spTree>
      <p:nvGrpSpPr>
        <p:cNvPr id="1" name=""/>
        <p:cNvGrpSpPr/>
        <p:nvPr/>
      </p:nvGrpSpPr>
      <p:grpSpPr>
        <a:xfrm>
          <a:off x="0" y="0"/>
          <a:ext cx="0" cy="0"/>
          <a:chOff x="0" y="0"/>
          <a:chExt cx="0" cy="0"/>
        </a:xfrm>
      </p:grpSpPr>
      <p:sp>
        <p:nvSpPr>
          <p:cNvPr id="5" name="Violet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chemeClr val="tx2"/>
                </a:solidFill>
              </a:defRPr>
            </a:lvl1p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a:t>
            </a:r>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chemeClr val="tx2"/>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Tree>
    <p:extLst>
      <p:ext uri="{BB962C8B-B14F-4D97-AF65-F5344CB8AC3E}">
        <p14:creationId xmlns:p14="http://schemas.microsoft.com/office/powerpoint/2010/main" val="134552490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qua with Mid-Indigo Super Symbol">
    <p:spTree>
      <p:nvGrpSpPr>
        <p:cNvPr id="1" name=""/>
        <p:cNvGrpSpPr/>
        <p:nvPr/>
      </p:nvGrpSpPr>
      <p:grpSpPr>
        <a:xfrm>
          <a:off x="0" y="0"/>
          <a:ext cx="0" cy="0"/>
          <a:chOff x="0" y="0"/>
          <a:chExt cx="0" cy="0"/>
        </a:xfrm>
      </p:grpSpPr>
      <p:sp>
        <p:nvSpPr>
          <p:cNvPr id="5" name="Aqua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chemeClr val="tx2"/>
                </a:solidFill>
              </a:defRPr>
            </a:lvl1p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a:t>
            </a:r>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chemeClr val="tx2"/>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Tree>
    <p:extLst>
      <p:ext uri="{BB962C8B-B14F-4D97-AF65-F5344CB8AC3E}">
        <p14:creationId xmlns:p14="http://schemas.microsoft.com/office/powerpoint/2010/main" val="157315600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nk with Mid-Indigo Super Symbol">
    <p:spTree>
      <p:nvGrpSpPr>
        <p:cNvPr id="1" name=""/>
        <p:cNvGrpSpPr/>
        <p:nvPr/>
      </p:nvGrpSpPr>
      <p:grpSpPr>
        <a:xfrm>
          <a:off x="0" y="0"/>
          <a:ext cx="0" cy="0"/>
          <a:chOff x="0" y="0"/>
          <a:chExt cx="0" cy="0"/>
        </a:xfrm>
      </p:grpSpPr>
      <p:sp>
        <p:nvSpPr>
          <p:cNvPr id="5" name="Pink Shape">
            <a:extLst>
              <a:ext uri="{FF2B5EF4-FFF2-40B4-BE49-F238E27FC236}">
                <a16:creationId xmlns:a16="http://schemas.microsoft.com/office/drawing/2014/main" id="{BDBEA12A-17D8-4E97-ED5E-FB0DBAD7C88C}"/>
              </a:ext>
              <a:ext uri="{C183D7F6-B498-43B3-948B-1728B52AA6E4}">
                <adec:decorative xmlns:adec="http://schemas.microsoft.com/office/drawing/2017/decorative" val="1"/>
              </a:ext>
            </a:extLst>
          </p:cNvPr>
          <p:cNvSpPr/>
          <p:nvPr userDrawn="1"/>
        </p:nvSpPr>
        <p:spPr>
          <a:xfrm>
            <a:off x="381000" y="0"/>
            <a:ext cx="11811000" cy="6477000"/>
          </a:xfrm>
          <a:prstGeom prst="rect">
            <a:avLst/>
          </a:prstGeom>
          <a:solidFill>
            <a:srgbClr val="F9C0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sp>
        <p:nvSpPr>
          <p:cNvPr id="2" name="Title Placeholder 1">
            <a:extLst>
              <a:ext uri="{FF2B5EF4-FFF2-40B4-BE49-F238E27FC236}">
                <a16:creationId xmlns:a16="http://schemas.microsoft.com/office/drawing/2014/main" id="{12734596-6A9A-199B-8169-E3DB484EDE44}"/>
              </a:ext>
            </a:extLst>
          </p:cNvPr>
          <p:cNvSpPr>
            <a:spLocks noGrp="1"/>
          </p:cNvSpPr>
          <p:nvPr>
            <p:ph type="title" hasCustomPrompt="1"/>
          </p:nvPr>
        </p:nvSpPr>
        <p:spPr>
          <a:xfrm>
            <a:off x="1143001" y="1605754"/>
            <a:ext cx="3809999" cy="2437590"/>
          </a:xfrm>
        </p:spPr>
        <p:txBody>
          <a:bodyPr anchor="b"/>
          <a:lstStyle>
            <a:lvl1pPr>
              <a:defRPr sz="4400">
                <a:solidFill>
                  <a:schemeClr val="tx2"/>
                </a:solidFill>
              </a:defRPr>
            </a:lvl1pPr>
          </a:lstStyle>
          <a:p>
            <a:r>
              <a:rPr lang="en-GB"/>
              <a:t>Lorem ipsum </a:t>
            </a:r>
            <a:r>
              <a:rPr lang="en-GB" err="1"/>
              <a:t>dolor</a:t>
            </a:r>
            <a:r>
              <a:rPr lang="en-GB"/>
              <a:t> sit </a:t>
            </a:r>
            <a:r>
              <a:rPr lang="en-GB" err="1"/>
              <a:t>amet</a:t>
            </a:r>
            <a:r>
              <a:rPr lang="en-GB"/>
              <a:t>, </a:t>
            </a:r>
            <a:r>
              <a:rPr lang="en-GB" err="1"/>
              <a:t>consectetuer</a:t>
            </a:r>
            <a:r>
              <a:rPr lang="en-GB"/>
              <a:t> </a:t>
            </a:r>
            <a:r>
              <a:rPr lang="en-GB" err="1"/>
              <a:t>adipiscing</a:t>
            </a:r>
            <a:r>
              <a:rPr lang="en-GB"/>
              <a:t>. </a:t>
            </a:r>
          </a:p>
        </p:txBody>
      </p:sp>
      <p:sp>
        <p:nvSpPr>
          <p:cNvPr id="15" name="Text Placeholder 2">
            <a:extLst>
              <a:ext uri="{FF2B5EF4-FFF2-40B4-BE49-F238E27FC236}">
                <a16:creationId xmlns:a16="http://schemas.microsoft.com/office/drawing/2014/main" id="{FF898881-2DEF-8BC7-75C1-ECFCC27DF61D}"/>
              </a:ext>
            </a:extLst>
          </p:cNvPr>
          <p:cNvSpPr>
            <a:spLocks noGrp="1"/>
          </p:cNvSpPr>
          <p:nvPr>
            <p:ph type="body" sz="quarter" idx="10" hasCustomPrompt="1"/>
          </p:nvPr>
        </p:nvSpPr>
        <p:spPr>
          <a:xfrm>
            <a:off x="1143001" y="4255693"/>
            <a:ext cx="3809999" cy="754457"/>
          </a:xfrm>
        </p:spPr>
        <p:txBody>
          <a:bodyPr/>
          <a:lstStyle>
            <a:lvl1pPr marL="0" indent="0">
              <a:lnSpc>
                <a:spcPct val="100000"/>
              </a:lnSpc>
              <a:buFont typeface="Arial" panose="020B0604020202020204" pitchFamily="34" charset="0"/>
              <a:buNone/>
              <a:defRPr sz="2000">
                <a:solidFill>
                  <a:schemeClr val="tx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a:t>
            </a:r>
          </a:p>
        </p:txBody>
      </p:sp>
      <p:grpSp>
        <p:nvGrpSpPr>
          <p:cNvPr id="6" name="Super Symbol Graphic">
            <a:extLst>
              <a:ext uri="{FF2B5EF4-FFF2-40B4-BE49-F238E27FC236}">
                <a16:creationId xmlns:a16="http://schemas.microsoft.com/office/drawing/2014/main" id="{8E0CA953-675A-61AD-8911-5F454AF35083}"/>
              </a:ext>
              <a:ext uri="{C183D7F6-B498-43B3-948B-1728B52AA6E4}">
                <adec:decorative xmlns:adec="http://schemas.microsoft.com/office/drawing/2017/decorative" val="1"/>
              </a:ext>
            </a:extLst>
          </p:cNvPr>
          <p:cNvGrpSpPr/>
          <p:nvPr userDrawn="1"/>
        </p:nvGrpSpPr>
        <p:grpSpPr>
          <a:xfrm>
            <a:off x="6093059" y="-644577"/>
            <a:ext cx="6792609" cy="6740577"/>
            <a:chOff x="762000" y="-1145177"/>
            <a:chExt cx="763046" cy="757201"/>
          </a:xfrm>
          <a:solidFill>
            <a:schemeClr val="tx2"/>
          </a:solidFill>
        </p:grpSpPr>
        <p:sp>
          <p:nvSpPr>
            <p:cNvPr id="7" name="Freeform 13">
              <a:extLst>
                <a:ext uri="{FF2B5EF4-FFF2-40B4-BE49-F238E27FC236}">
                  <a16:creationId xmlns:a16="http://schemas.microsoft.com/office/drawing/2014/main" id="{EBE46204-38AC-C346-C0EB-C3090C157E5F}"/>
                </a:ext>
              </a:extLst>
            </p:cNvPr>
            <p:cNvSpPr/>
            <p:nvPr/>
          </p:nvSpPr>
          <p:spPr>
            <a:xfrm>
              <a:off x="762000"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0992"/>
                    <a:pt x="0" y="181166"/>
                  </a:cubicBezTo>
                  <a:cubicBezTo>
                    <a:pt x="0" y="81340"/>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8" name="Freeform 14">
              <a:extLst>
                <a:ext uri="{FF2B5EF4-FFF2-40B4-BE49-F238E27FC236}">
                  <a16:creationId xmlns:a16="http://schemas.microsoft.com/office/drawing/2014/main" id="{279D78D7-31CC-3570-1F36-92CDBD43B610}"/>
                </a:ext>
              </a:extLst>
            </p:cNvPr>
            <p:cNvSpPr/>
            <p:nvPr/>
          </p:nvSpPr>
          <p:spPr>
            <a:xfrm>
              <a:off x="762000"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9" name="Freeform 15">
              <a:extLst>
                <a:ext uri="{FF2B5EF4-FFF2-40B4-BE49-F238E27FC236}">
                  <a16:creationId xmlns:a16="http://schemas.microsoft.com/office/drawing/2014/main" id="{C36EFE74-37DD-1095-4C22-389F9450B04C}"/>
                </a:ext>
              </a:extLst>
            </p:cNvPr>
            <p:cNvSpPr/>
            <p:nvPr/>
          </p:nvSpPr>
          <p:spPr>
            <a:xfrm>
              <a:off x="1160165" y="-1145177"/>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sp>
          <p:nvSpPr>
            <p:cNvPr id="10" name="Freeform 16">
              <a:extLst>
                <a:ext uri="{FF2B5EF4-FFF2-40B4-BE49-F238E27FC236}">
                  <a16:creationId xmlns:a16="http://schemas.microsoft.com/office/drawing/2014/main" id="{74634BF2-9F1E-C5BA-4242-AA5C4C3E0C5A}"/>
                </a:ext>
              </a:extLst>
            </p:cNvPr>
            <p:cNvSpPr/>
            <p:nvPr/>
          </p:nvSpPr>
          <p:spPr>
            <a:xfrm>
              <a:off x="1160165" y="-750308"/>
              <a:ext cx="364881" cy="362332"/>
            </a:xfrm>
            <a:custGeom>
              <a:avLst/>
              <a:gdLst>
                <a:gd name="connsiteX0" fmla="*/ 364881 w 364881"/>
                <a:gd name="connsiteY0" fmla="*/ 181166 h 362332"/>
                <a:gd name="connsiteX1" fmla="*/ 182316 w 364881"/>
                <a:gd name="connsiteY1" fmla="*/ 362332 h 362332"/>
                <a:gd name="connsiteX2" fmla="*/ 0 w 364881"/>
                <a:gd name="connsiteY2" fmla="*/ 181166 h 362332"/>
                <a:gd name="connsiteX3" fmla="*/ 182316 w 364881"/>
                <a:gd name="connsiteY3" fmla="*/ 0 h 362332"/>
                <a:gd name="connsiteX4" fmla="*/ 364881 w 364881"/>
                <a:gd name="connsiteY4" fmla="*/ 181166 h 362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881" h="362332">
                  <a:moveTo>
                    <a:pt x="364881" y="181166"/>
                  </a:moveTo>
                  <a:cubicBezTo>
                    <a:pt x="364881" y="281239"/>
                    <a:pt x="283162" y="362332"/>
                    <a:pt x="182316" y="362332"/>
                  </a:cubicBezTo>
                  <a:cubicBezTo>
                    <a:pt x="81471" y="362332"/>
                    <a:pt x="0" y="281239"/>
                    <a:pt x="0" y="181166"/>
                  </a:cubicBezTo>
                  <a:cubicBezTo>
                    <a:pt x="0" y="81093"/>
                    <a:pt x="81719" y="0"/>
                    <a:pt x="182316" y="0"/>
                  </a:cubicBezTo>
                  <a:cubicBezTo>
                    <a:pt x="282913" y="0"/>
                    <a:pt x="364881" y="81093"/>
                    <a:pt x="364881" y="181166"/>
                  </a:cubicBezTo>
                </a:path>
              </a:pathLst>
            </a:custGeom>
            <a:grpFill/>
            <a:ln w="24836" cap="flat">
              <a:noFill/>
              <a:prstDash val="solid"/>
              <a:miter/>
            </a:ln>
          </p:spPr>
          <p:txBody>
            <a:bodyPr rtlCol="0" anchor="ctr"/>
            <a:lstStyle/>
            <a:p>
              <a:endParaRPr lang="en-GB">
                <a:latin typeface="British Council Sans" panose="020B0504020202020204" pitchFamily="34" charset="0"/>
              </a:endParaRPr>
            </a:p>
          </p:txBody>
        </p:sp>
      </p:grpSp>
    </p:spTree>
    <p:extLst>
      <p:ext uri="{BB962C8B-B14F-4D97-AF65-F5344CB8AC3E}">
        <p14:creationId xmlns:p14="http://schemas.microsoft.com/office/powerpoint/2010/main" val="201242930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Title Only">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6BE43189-2B10-6ED9-F0C6-132F1583B4A9}"/>
              </a:ext>
            </a:extLst>
          </p:cNvPr>
          <p:cNvSpPr>
            <a:spLocks noGrp="1"/>
          </p:cNvSpPr>
          <p:nvPr>
            <p:ph type="title" hasCustomPrompt="1"/>
          </p:nvPr>
        </p:nvSpPr>
        <p:spPr>
          <a:xfrm>
            <a:off x="762000" y="460889"/>
            <a:ext cx="4826000" cy="748785"/>
          </a:xfrm>
        </p:spPr>
        <p:txBody>
          <a:bodyPr/>
          <a:lstStyle>
            <a:lvl1pPr>
              <a:defRPr>
                <a:solidFill>
                  <a:schemeClr val="tx2"/>
                </a:solidFill>
              </a:defRPr>
            </a:lvl1pPr>
          </a:lstStyle>
          <a:p>
            <a:r>
              <a:rPr lang="en-US"/>
              <a:t>Add your slide title over one or two lines.</a:t>
            </a:r>
          </a:p>
        </p:txBody>
      </p:sp>
      <p:sp>
        <p:nvSpPr>
          <p:cNvPr id="4" name="Slide Number Placeholder 3">
            <a:extLst>
              <a:ext uri="{FF2B5EF4-FFF2-40B4-BE49-F238E27FC236}">
                <a16:creationId xmlns:a16="http://schemas.microsoft.com/office/drawing/2014/main" id="{6814D03C-75E1-8AC8-4F40-14FB455B5B17}"/>
              </a:ext>
              <a:ext uri="{C183D7F6-B498-43B3-948B-1728B52AA6E4}">
                <adec:decorative xmlns:adec="http://schemas.microsoft.com/office/drawing/2017/decorative" val="0"/>
              </a:ext>
            </a:extLst>
          </p:cNvPr>
          <p:cNvSpPr>
            <a:spLocks noGrp="1"/>
          </p:cNvSpPr>
          <p:nvPr>
            <p:ph type="sldNum" sz="quarter" idx="11"/>
          </p:nvPr>
        </p:nvSpPr>
        <p:spPr>
          <a:xfrm>
            <a:off x="11659829" y="6541654"/>
            <a:ext cx="381000" cy="196849"/>
          </a:xfrm>
        </p:spPr>
        <p:txBody>
          <a:bodyPr/>
          <a:lstStyle>
            <a:lvl1pPr>
              <a:defRPr>
                <a:solidFill>
                  <a:schemeClr val="tx1"/>
                </a:solidFill>
              </a:defRPr>
            </a:lvl1pPr>
          </a:lstStyle>
          <a:p>
            <a:fld id="{404B1218-BB7C-4D4B-89FE-7BFB8A3F413B}" type="slidenum">
              <a:rPr lang="en-GB" smtClean="0"/>
              <a:pPr/>
              <a:t>‹#›</a:t>
            </a:fld>
            <a:endParaRPr lang="en-GB"/>
          </a:p>
        </p:txBody>
      </p:sp>
    </p:spTree>
    <p:extLst>
      <p:ext uri="{BB962C8B-B14F-4D97-AF65-F5344CB8AC3E}">
        <p14:creationId xmlns:p14="http://schemas.microsoft.com/office/powerpoint/2010/main" val="407976152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3455710"/>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p>
        </p:txBody>
      </p:sp>
      <p:sp>
        <p:nvSpPr>
          <p:cNvPr id="5" name="Slide Number">
            <a:extLst>
              <a:ext uri="{C183D7F6-B498-43B3-948B-1728B52AA6E4}">
                <adec:decorative xmlns:adec="http://schemas.microsoft.com/office/drawing/2017/decorative" val="1"/>
              </a:ext>
            </a:extLst>
          </p:cNvPr>
          <p:cNvSpPr>
            <a:spLocks noGrp="1"/>
          </p:cNvSpPr>
          <p:nvPr>
            <p:ph type="sldNum" sz="quarter" idx="12"/>
          </p:nvPr>
        </p:nvSpPr>
        <p:spPr/>
        <p:txBody>
          <a:bodyPr/>
          <a:lstStyle/>
          <a:p>
            <a:fld id="{A36854FA-307F-854E-96D4-DE585DB24BD3}" type="slidenum">
              <a:rPr lang="en-GB" noProof="0" smtClean="0"/>
              <a:t>‹#›</a:t>
            </a:fld>
            <a:endParaRPr lang="en-GB" noProof="0"/>
          </a:p>
        </p:txBody>
      </p:sp>
    </p:spTree>
    <p:extLst>
      <p:ext uri="{BB962C8B-B14F-4D97-AF65-F5344CB8AC3E}">
        <p14:creationId xmlns:p14="http://schemas.microsoft.com/office/powerpoint/2010/main" val="33080111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8">
    <p:spTree>
      <p:nvGrpSpPr>
        <p:cNvPr id="1" name=""/>
        <p:cNvGrpSpPr/>
        <p:nvPr/>
      </p:nvGrpSpPr>
      <p:grpSpPr>
        <a:xfrm>
          <a:off x="0" y="0"/>
          <a:ext cx="0" cy="0"/>
          <a:chOff x="0" y="0"/>
          <a:chExt cx="0" cy="0"/>
        </a:xfrm>
      </p:grpSpPr>
      <p:sp>
        <p:nvSpPr>
          <p:cNvPr id="15" name="Picture Placeholder Left">
            <a:extLst>
              <a:ext uri="{FF2B5EF4-FFF2-40B4-BE49-F238E27FC236}">
                <a16:creationId xmlns:a16="http://schemas.microsoft.com/office/drawing/2014/main" id="{C6FBACFE-F871-5B62-2E47-3691D403B2DC}"/>
              </a:ext>
              <a:ext uri="{C183D7F6-B498-43B3-948B-1728B52AA6E4}">
                <adec:decorative xmlns:adec="http://schemas.microsoft.com/office/drawing/2017/decorative" val="0"/>
              </a:ext>
            </a:extLst>
          </p:cNvPr>
          <p:cNvSpPr>
            <a:spLocks noGrp="1"/>
          </p:cNvSpPr>
          <p:nvPr>
            <p:ph type="pic" sz="quarter" idx="29" hasCustomPrompt="1"/>
          </p:nvPr>
        </p:nvSpPr>
        <p:spPr>
          <a:xfrm>
            <a:off x="381000" y="2921000"/>
            <a:ext cx="5334000" cy="3936999"/>
          </a:xfrm>
          <a:solidFill>
            <a:schemeClr val="accent3"/>
          </a:solidFill>
        </p:spPr>
        <p:txBody>
          <a:bodyPr lIns="648000" tIns="144000" rIns="36000" bIns="900000" anchor="b"/>
          <a:lstStyle>
            <a:lvl1pPr marL="0" indent="0" algn="l">
              <a:buFont typeface="Arial" panose="020B0604020202020204" pitchFamily="34" charset="0"/>
              <a:buNone/>
              <a:defRPr sz="1400"/>
            </a:lvl1pPr>
          </a:lstStyle>
          <a:p>
            <a:r>
              <a:rPr lang="en-GB"/>
              <a:t>Click icon to insert image</a:t>
            </a:r>
          </a:p>
        </p:txBody>
      </p:sp>
      <p:sp>
        <p:nvSpPr>
          <p:cNvPr id="3" name="Mid Indigo Shape">
            <a:extLst>
              <a:ext uri="{FF2B5EF4-FFF2-40B4-BE49-F238E27FC236}">
                <a16:creationId xmlns:a16="http://schemas.microsoft.com/office/drawing/2014/main" id="{0D3A01A0-EA42-BD45-DB2A-F8D090EBD254}"/>
              </a:ext>
              <a:ext uri="{C183D7F6-B498-43B3-948B-1728B52AA6E4}">
                <adec:decorative xmlns:adec="http://schemas.microsoft.com/office/drawing/2017/decorative" val="1"/>
              </a:ext>
            </a:extLst>
          </p:cNvPr>
          <p:cNvSpPr/>
          <p:nvPr userDrawn="1"/>
        </p:nvSpPr>
        <p:spPr>
          <a:xfrm>
            <a:off x="5715000" y="4953000"/>
            <a:ext cx="6096000" cy="1905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latin typeface="British Council Sans" panose="020B0504020202020204" pitchFamily="34" charset="0"/>
            </a:endParaRPr>
          </a:p>
        </p:txBody>
      </p:sp>
      <p:pic>
        <p:nvPicPr>
          <p:cNvPr id="5" name="Logo">
            <a:extLst>
              <a:ext uri="{FF2B5EF4-FFF2-40B4-BE49-F238E27FC236}">
                <a16:creationId xmlns:a16="http://schemas.microsoft.com/office/drawing/2014/main" id="{965945D6-AA1C-D127-3BB9-988FF907016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79568" y="3048000"/>
            <a:ext cx="2650432" cy="762000"/>
          </a:xfrm>
          <a:prstGeom prst="rect">
            <a:avLst/>
          </a:prstGeom>
        </p:spPr>
      </p:pic>
      <p:sp>
        <p:nvSpPr>
          <p:cNvPr id="14" name="Picture Placeholder Right">
            <a:extLst>
              <a:ext uri="{FF2B5EF4-FFF2-40B4-BE49-F238E27FC236}">
                <a16:creationId xmlns:a16="http://schemas.microsoft.com/office/drawing/2014/main" id="{BBE36CD1-25CF-CE5C-2B80-27F85C2998E9}"/>
              </a:ext>
              <a:ext uri="{C183D7F6-B498-43B3-948B-1728B52AA6E4}">
                <adec:decorative xmlns:adec="http://schemas.microsoft.com/office/drawing/2017/decorative" val="0"/>
              </a:ext>
            </a:extLst>
          </p:cNvPr>
          <p:cNvSpPr>
            <a:spLocks noGrp="1"/>
          </p:cNvSpPr>
          <p:nvPr>
            <p:ph type="pic" sz="quarter" idx="34" hasCustomPrompt="1"/>
          </p:nvPr>
        </p:nvSpPr>
        <p:spPr>
          <a:xfrm>
            <a:off x="3826568" y="-1"/>
            <a:ext cx="4572000" cy="6476999"/>
          </a:xfrm>
          <a:solidFill>
            <a:schemeClr val="bg1">
              <a:lumMod val="85000"/>
            </a:schemeClr>
          </a:solidFill>
        </p:spPr>
        <p:txBody>
          <a:bodyPr lIns="36000" tIns="144000" rIns="36000"/>
          <a:lstStyle>
            <a:lvl1pPr marL="0" indent="0" algn="ctr">
              <a:buFont typeface="Arial" panose="020B0604020202020204" pitchFamily="34" charset="0"/>
              <a:buNone/>
              <a:defRPr sz="1400"/>
            </a:lvl1pPr>
          </a:lstStyle>
          <a:p>
            <a:r>
              <a:rPr lang="en-GB"/>
              <a:t>Click icon to insert image</a:t>
            </a:r>
          </a:p>
        </p:txBody>
      </p:sp>
      <p:sp>
        <p:nvSpPr>
          <p:cNvPr id="18" name="Bright Indigo Shape">
            <a:extLst>
              <a:ext uri="{FF2B5EF4-FFF2-40B4-BE49-F238E27FC236}">
                <a16:creationId xmlns:a16="http://schemas.microsoft.com/office/drawing/2014/main" id="{886965D4-EA73-23CE-52FF-C5AF3BC2EBAB}"/>
              </a:ext>
              <a:ext uri="{C183D7F6-B498-43B3-948B-1728B52AA6E4}">
                <adec:decorative xmlns:adec="http://schemas.microsoft.com/office/drawing/2017/decorative" val="1"/>
              </a:ext>
            </a:extLst>
          </p:cNvPr>
          <p:cNvSpPr>
            <a:spLocks noGrp="1"/>
          </p:cNvSpPr>
          <p:nvPr>
            <p:ph type="body" sz="quarter" idx="37" hasCustomPrompt="1"/>
          </p:nvPr>
        </p:nvSpPr>
        <p:spPr>
          <a:xfrm>
            <a:off x="-2" y="1904999"/>
            <a:ext cx="5714999" cy="3047998"/>
          </a:xfrm>
          <a:solidFill>
            <a:schemeClr val="accent1"/>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9" name="Title Placeholder 1">
            <a:extLst>
              <a:ext uri="{FF2B5EF4-FFF2-40B4-BE49-F238E27FC236}">
                <a16:creationId xmlns:a16="http://schemas.microsoft.com/office/drawing/2014/main" id="{E77BA686-8AAA-D24F-F7A8-640D8A6FB73C}"/>
              </a:ext>
            </a:extLst>
          </p:cNvPr>
          <p:cNvSpPr>
            <a:spLocks noGrp="1"/>
          </p:cNvSpPr>
          <p:nvPr>
            <p:ph type="title" hasCustomPrompt="1"/>
          </p:nvPr>
        </p:nvSpPr>
        <p:spPr>
          <a:xfrm>
            <a:off x="768348" y="2621757"/>
            <a:ext cx="4034970" cy="1151083"/>
          </a:xfrm>
        </p:spPr>
        <p:txBody>
          <a:bodyPr/>
          <a:lstStyle>
            <a:lvl1pPr>
              <a:lnSpc>
                <a:spcPct val="85000"/>
              </a:lnSpc>
              <a:defRPr sz="4400">
                <a:solidFill>
                  <a:schemeClr val="bg1"/>
                </a:solidFill>
              </a:defRPr>
            </a:lvl1pPr>
          </a:lstStyle>
          <a:p>
            <a:r>
              <a:rPr lang="en-GB"/>
              <a:t>Presentation title goes here</a:t>
            </a:r>
          </a:p>
        </p:txBody>
      </p:sp>
      <p:sp>
        <p:nvSpPr>
          <p:cNvPr id="20" name="Subtitle Placeholder 2">
            <a:extLst>
              <a:ext uri="{FF2B5EF4-FFF2-40B4-BE49-F238E27FC236}">
                <a16:creationId xmlns:a16="http://schemas.microsoft.com/office/drawing/2014/main" id="{51BCA274-FDFF-C912-CB01-B41C9287C40F}"/>
              </a:ext>
            </a:extLst>
          </p:cNvPr>
          <p:cNvSpPr>
            <a:spLocks noGrp="1"/>
          </p:cNvSpPr>
          <p:nvPr>
            <p:ph type="body" sz="quarter" idx="32" hasCustomPrompt="1"/>
          </p:nvPr>
        </p:nvSpPr>
        <p:spPr>
          <a:xfrm>
            <a:off x="768348" y="3923466"/>
            <a:ext cx="4034970" cy="309058"/>
          </a:xfrm>
        </p:spPr>
        <p:txBody>
          <a:bodyPr/>
          <a:lstStyle>
            <a:lvl1pPr marL="0" indent="0">
              <a:lnSpc>
                <a:spcPct val="100000"/>
              </a:lnSpc>
              <a:buFont typeface="Arial" panose="020B0604020202020204" pitchFamily="34" charset="0"/>
              <a:buNone/>
              <a:defRPr sz="2000">
                <a:solidFill>
                  <a:schemeClr val="bg1"/>
                </a:solidFill>
              </a:defRPr>
            </a:lvl1pPr>
            <a:lvl2pPr marL="457200" indent="0">
              <a:buNone/>
              <a:defRPr sz="2000">
                <a:solidFill>
                  <a:schemeClr val="bg1"/>
                </a:solidFill>
              </a:defRPr>
            </a:lvl2pPr>
            <a:lvl3pPr marL="914400" indent="0">
              <a:buNone/>
              <a:defRPr sz="2000">
                <a:solidFill>
                  <a:schemeClr val="bg1"/>
                </a:solidFill>
              </a:defRPr>
            </a:lvl3pPr>
            <a:lvl4pPr marL="1371600" indent="0">
              <a:buNone/>
              <a:defRPr sz="2000">
                <a:solidFill>
                  <a:schemeClr val="bg1"/>
                </a:solidFill>
              </a:defRPr>
            </a:lvl4pPr>
            <a:lvl5pPr marL="1828800" indent="0">
              <a:buNone/>
              <a:defRPr sz="2000">
                <a:solidFill>
                  <a:schemeClr val="bg1"/>
                </a:solidFill>
              </a:defRPr>
            </a:lvl5pPr>
          </a:lstStyle>
          <a:p>
            <a:pPr lvl="0"/>
            <a:r>
              <a:rPr lang="en-GB"/>
              <a:t>Subtitle goes here </a:t>
            </a:r>
          </a:p>
        </p:txBody>
      </p:sp>
      <p:sp>
        <p:nvSpPr>
          <p:cNvPr id="6" name="Template Tip">
            <a:extLst>
              <a:ext uri="{FF2B5EF4-FFF2-40B4-BE49-F238E27FC236}">
                <a16:creationId xmlns:a16="http://schemas.microsoft.com/office/drawing/2014/main" id="{D599CDEF-6A21-3F82-B622-7529A3DB0E4B}"/>
              </a:ext>
              <a:ext uri="{C183D7F6-B498-43B3-948B-1728B52AA6E4}">
                <adec:decorative xmlns:adec="http://schemas.microsoft.com/office/drawing/2017/decorative" val="1"/>
              </a:ext>
            </a:extLst>
          </p:cNvPr>
          <p:cNvSpPr>
            <a:spLocks noGrp="1"/>
          </p:cNvSpPr>
          <p:nvPr>
            <p:ph type="body" sz="quarter" idx="35" hasCustomPrompt="1"/>
          </p:nvPr>
        </p:nvSpPr>
        <p:spPr>
          <a:xfrm>
            <a:off x="-2481943" y="-1"/>
            <a:ext cx="2304143" cy="3048001"/>
          </a:xfrm>
          <a:solidFill>
            <a:schemeClr val="tx1"/>
          </a:solidFill>
        </p:spPr>
        <p:txBody>
          <a:bodyPr lIns="72000" tIns="72000" rIns="72000" bIns="72000"/>
          <a:lstStyle>
            <a:lvl1pPr marL="0" indent="0">
              <a:buFont typeface="Arial" panose="020B0604020202020204" pitchFamily="34" charset="0"/>
              <a:buNone/>
              <a:defRPr sz="1400">
                <a:solidFill>
                  <a:schemeClr val="bg1"/>
                </a:solidFill>
              </a:defRPr>
            </a:lvl1pPr>
            <a:lvl2pPr marL="457200" indent="0">
              <a:buNone/>
              <a:defRPr sz="1600">
                <a:solidFill>
                  <a:schemeClr val="bg1"/>
                </a:solidFill>
              </a:defRPr>
            </a:lvl2pPr>
            <a:lvl3pPr marL="914400" indent="0">
              <a:buNone/>
              <a:defRPr sz="1600">
                <a:solidFill>
                  <a:schemeClr val="bg1"/>
                </a:solidFill>
              </a:defRPr>
            </a:lvl3pPr>
            <a:lvl4pPr marL="1371600" indent="0">
              <a:buNone/>
              <a:defRPr sz="1600">
                <a:solidFill>
                  <a:schemeClr val="bg1"/>
                </a:solidFill>
              </a:defRPr>
            </a:lvl4pPr>
            <a:lvl5pPr marL="1828800" indent="0">
              <a:buNone/>
              <a:defRPr sz="1600">
                <a:solidFill>
                  <a:schemeClr val="bg1"/>
                </a:solidFill>
              </a:defRPr>
            </a:lvl5pPr>
          </a:lstStyle>
          <a:p>
            <a:pPr lvl="0"/>
            <a:r>
              <a:rPr lang="en-GB"/>
              <a:t>Template tip:</a:t>
            </a:r>
            <a:br>
              <a:rPr lang="en-GB"/>
            </a:br>
            <a:r>
              <a:rPr lang="en-GB"/>
              <a:t>For this layout, find an image that has more interest / a subject for the top image (e.g. people). For the back image, use landscapes, buildings and images with no people, for example</a:t>
            </a:r>
            <a:r>
              <a:rPr lang="en-US"/>
              <a:t>. </a:t>
            </a:r>
            <a:br>
              <a:rPr lang="en-US"/>
            </a:br>
            <a:r>
              <a:rPr lang="en-GB"/>
              <a:t>This template tip can be deleted.</a:t>
            </a:r>
          </a:p>
        </p:txBody>
      </p:sp>
    </p:spTree>
    <p:extLst>
      <p:ext uri="{BB962C8B-B14F-4D97-AF65-F5344CB8AC3E}">
        <p14:creationId xmlns:p14="http://schemas.microsoft.com/office/powerpoint/2010/main" val="1707800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000" fill="hold"/>
                                        <p:tgtEl>
                                          <p:spTgt spid="14"/>
                                        </p:tgtEl>
                                        <p:attrNameLst>
                                          <p:attrName>ppt_x</p:attrName>
                                        </p:attrNameLst>
                                      </p:cBhvr>
                                      <p:tavLst>
                                        <p:tav tm="0">
                                          <p:val>
                                            <p:strVal val="#ppt_x"/>
                                          </p:val>
                                        </p:tav>
                                        <p:tav tm="100000">
                                          <p:val>
                                            <p:strVal val="#ppt_x"/>
                                          </p:val>
                                        </p:tav>
                                      </p:tavLst>
                                    </p:anim>
                                    <p:anim calcmode="lin" valueType="num">
                                      <p:cBhvr additive="base">
                                        <p:cTn id="8" dur="1000" fill="hold"/>
                                        <p:tgtEl>
                                          <p:spTgt spid="14"/>
                                        </p:tgtEl>
                                        <p:attrNameLst>
                                          <p:attrName>ppt_y</p:attrName>
                                        </p:attrNameLst>
                                      </p:cBhvr>
                                      <p:tavLst>
                                        <p:tav tm="0">
                                          <p:val>
                                            <p:strVal val="0-#ppt_h/2"/>
                                          </p:val>
                                        </p:tav>
                                        <p:tav tm="100000">
                                          <p:val>
                                            <p:strVal val="#ppt_y"/>
                                          </p:val>
                                        </p:tav>
                                      </p:tavLst>
                                    </p:anim>
                                  </p:childTnLst>
                                </p:cTn>
                              </p:par>
                              <p:par>
                                <p:cTn id="9" presetID="2" presetClass="entr" presetSubtype="8" decel="5000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fill="hold"/>
                                        <p:tgtEl>
                                          <p:spTgt spid="18"/>
                                        </p:tgtEl>
                                        <p:attrNameLst>
                                          <p:attrName>ppt_x</p:attrName>
                                        </p:attrNameLst>
                                      </p:cBhvr>
                                      <p:tavLst>
                                        <p:tav tm="0">
                                          <p:val>
                                            <p:strVal val="0-#ppt_w/2"/>
                                          </p:val>
                                        </p:tav>
                                        <p:tav tm="100000">
                                          <p:val>
                                            <p:strVal val="#ppt_x"/>
                                          </p:val>
                                        </p:tav>
                                      </p:tavLst>
                                    </p:anim>
                                    <p:anim calcmode="lin" valueType="num">
                                      <p:cBhvr additive="base">
                                        <p:cTn id="12" dur="10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4" decel="5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1000" fill="hold"/>
                                        <p:tgtEl>
                                          <p:spTgt spid="15"/>
                                        </p:tgtEl>
                                        <p:attrNameLst>
                                          <p:attrName>ppt_x</p:attrName>
                                        </p:attrNameLst>
                                      </p:cBhvr>
                                      <p:tavLst>
                                        <p:tav tm="0">
                                          <p:val>
                                            <p:strVal val="#ppt_x"/>
                                          </p:val>
                                        </p:tav>
                                        <p:tav tm="100000">
                                          <p:val>
                                            <p:strVal val="#ppt_x"/>
                                          </p:val>
                                        </p:tav>
                                      </p:tavLst>
                                    </p:anim>
                                    <p:anim calcmode="lin" valueType="num">
                                      <p:cBhvr additive="base">
                                        <p:cTn id="16" dur="10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2" decel="5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1000" fill="hold"/>
                                        <p:tgtEl>
                                          <p:spTgt spid="3"/>
                                        </p:tgtEl>
                                        <p:attrNameLst>
                                          <p:attrName>ppt_x</p:attrName>
                                        </p:attrNameLst>
                                      </p:cBhvr>
                                      <p:tavLst>
                                        <p:tav tm="0">
                                          <p:val>
                                            <p:strVal val="1+#ppt_w/2"/>
                                          </p:val>
                                        </p:tav>
                                        <p:tav tm="100000">
                                          <p:val>
                                            <p:strVal val="#ppt_x"/>
                                          </p:val>
                                        </p:tav>
                                      </p:tavLst>
                                    </p:anim>
                                    <p:anim calcmode="lin" valueType="num">
                                      <p:cBhvr additive="base">
                                        <p:cTn id="20" dur="10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animBg="1"/>
      <p:bldP spid="14" grpId="0" animBg="1"/>
      <p:bldP spid="18" grpId="0" animBg="1">
        <p:tmplLst>
          <p:tmpl>
            <p:tnLst>
              <p:par>
                <p:cTn presetID="2" presetClass="entr" presetSubtype="8" decel="5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0-#ppt_w/2"/>
                          </p:val>
                        </p:tav>
                        <p:tav tm="100000">
                          <p:val>
                            <p:strVal val="#ppt_x"/>
                          </p:val>
                        </p:tav>
                      </p:tavLst>
                    </p:anim>
                    <p:anim calcmode="lin" valueType="num">
                      <p:cBhvr additive="base">
                        <p:cTn dur="1000" fill="hold"/>
                        <p:tgtEl>
                          <p:spTgt spid="18"/>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4871067"/>
      </p:ext>
    </p:extLst>
  </p:cSld>
  <p:clrMapOvr>
    <a:masterClrMapping/>
  </p:clrMapOvr>
  <p:extLst>
    <p:ext uri="{DCECCB84-F9BA-43D5-87BE-67443E8EF086}">
      <p15:sldGuideLst xmlns:p15="http://schemas.microsoft.com/office/powerpoint/2012/main">
        <p15:guide id="1">
          <p15:clr>
            <a:srgbClr val="FFD561"/>
          </p15:clr>
        </p15:guide>
        <p15:guide id="2" pos="15360">
          <p15:clr>
            <a:srgbClr val="FFD561"/>
          </p15:clr>
        </p15:guide>
        <p15:guide id="3" pos="480">
          <p15:clr>
            <a:srgbClr val="FFD561"/>
          </p15:clr>
        </p15:guide>
        <p15:guide id="4" pos="960">
          <p15:clr>
            <a:srgbClr val="FFD561"/>
          </p15:clr>
        </p15:guide>
        <p15:guide id="5" pos="1440">
          <p15:clr>
            <a:srgbClr val="FFD561"/>
          </p15:clr>
        </p15:guide>
        <p15:guide id="6" pos="1920">
          <p15:clr>
            <a:srgbClr val="FFD561"/>
          </p15:clr>
        </p15:guide>
        <p15:guide id="7" pos="2400">
          <p15:clr>
            <a:srgbClr val="FFD561"/>
          </p15:clr>
        </p15:guide>
        <p15:guide id="8" pos="2880">
          <p15:clr>
            <a:srgbClr val="FFD561"/>
          </p15:clr>
        </p15:guide>
        <p15:guide id="9" pos="3360">
          <p15:clr>
            <a:srgbClr val="FFD561"/>
          </p15:clr>
        </p15:guide>
        <p15:guide id="10" pos="3840">
          <p15:clr>
            <a:srgbClr val="FFD561"/>
          </p15:clr>
        </p15:guide>
        <p15:guide id="11" pos="4320">
          <p15:clr>
            <a:srgbClr val="FFD561"/>
          </p15:clr>
        </p15:guide>
        <p15:guide id="12" pos="4800">
          <p15:clr>
            <a:srgbClr val="FFD561"/>
          </p15:clr>
        </p15:guide>
        <p15:guide id="13" pos="5280">
          <p15:clr>
            <a:srgbClr val="FFD561"/>
          </p15:clr>
        </p15:guide>
        <p15:guide id="14" pos="5760">
          <p15:clr>
            <a:srgbClr val="FFD561"/>
          </p15:clr>
        </p15:guide>
        <p15:guide id="15" pos="6240">
          <p15:clr>
            <a:srgbClr val="FFD561"/>
          </p15:clr>
        </p15:guide>
        <p15:guide id="16" pos="6720">
          <p15:clr>
            <a:srgbClr val="FFD561"/>
          </p15:clr>
        </p15:guide>
        <p15:guide id="17" pos="7200">
          <p15:clr>
            <a:srgbClr val="FFD561"/>
          </p15:clr>
        </p15:guide>
        <p15:guide id="18" pos="7680">
          <p15:clr>
            <a:srgbClr val="FFD561"/>
          </p15:clr>
        </p15:guide>
        <p15:guide id="19" pos="8160">
          <p15:clr>
            <a:srgbClr val="FFD561"/>
          </p15:clr>
        </p15:guide>
        <p15:guide id="20" pos="8640">
          <p15:clr>
            <a:srgbClr val="FFD561"/>
          </p15:clr>
        </p15:guide>
        <p15:guide id="21" pos="9120">
          <p15:clr>
            <a:srgbClr val="FFD561"/>
          </p15:clr>
        </p15:guide>
        <p15:guide id="22" pos="9600">
          <p15:clr>
            <a:srgbClr val="FFD561"/>
          </p15:clr>
        </p15:guide>
        <p15:guide id="23" pos="10080">
          <p15:clr>
            <a:srgbClr val="FFD561"/>
          </p15:clr>
        </p15:guide>
        <p15:guide id="24" pos="10560">
          <p15:clr>
            <a:srgbClr val="FFD561"/>
          </p15:clr>
        </p15:guide>
        <p15:guide id="25" pos="11040">
          <p15:clr>
            <a:srgbClr val="FFD561"/>
          </p15:clr>
        </p15:guide>
        <p15:guide id="26" pos="11520">
          <p15:clr>
            <a:srgbClr val="FFD561"/>
          </p15:clr>
        </p15:guide>
        <p15:guide id="27" pos="12000">
          <p15:clr>
            <a:srgbClr val="FFD561"/>
          </p15:clr>
        </p15:guide>
        <p15:guide id="28" pos="12480">
          <p15:clr>
            <a:srgbClr val="FFD561"/>
          </p15:clr>
        </p15:guide>
        <p15:guide id="29" pos="12960">
          <p15:clr>
            <a:srgbClr val="FFD561"/>
          </p15:clr>
        </p15:guide>
        <p15:guide id="30" pos="13440">
          <p15:clr>
            <a:srgbClr val="FFD561"/>
          </p15:clr>
        </p15:guide>
        <p15:guide id="31" pos="13920">
          <p15:clr>
            <a:srgbClr val="FFD561"/>
          </p15:clr>
        </p15:guide>
        <p15:guide id="32" pos="14400">
          <p15:clr>
            <a:srgbClr val="FFD561"/>
          </p15:clr>
        </p15:guide>
        <p15:guide id="33" pos="14880">
          <p15:clr>
            <a:srgbClr val="FFD561"/>
          </p15:clr>
        </p15:guide>
        <p15:guide id="34" orient="horz">
          <p15:clr>
            <a:srgbClr val="FFD561"/>
          </p15:clr>
        </p15:guide>
        <p15:guide id="35" orient="horz" pos="8640">
          <p15:clr>
            <a:srgbClr val="FFD561"/>
          </p15:clr>
        </p15:guide>
        <p15:guide id="36" orient="horz" pos="480">
          <p15:clr>
            <a:srgbClr val="FFD561"/>
          </p15:clr>
        </p15:guide>
        <p15:guide id="37" orient="horz" pos="960">
          <p15:clr>
            <a:srgbClr val="FFD561"/>
          </p15:clr>
        </p15:guide>
        <p15:guide id="38" orient="horz" pos="1440">
          <p15:clr>
            <a:srgbClr val="FFD561"/>
          </p15:clr>
        </p15:guide>
        <p15:guide id="39" orient="horz" pos="1920">
          <p15:clr>
            <a:srgbClr val="FFD561"/>
          </p15:clr>
        </p15:guide>
        <p15:guide id="40" orient="horz" pos="2400">
          <p15:clr>
            <a:srgbClr val="FFD561"/>
          </p15:clr>
        </p15:guide>
        <p15:guide id="41" orient="horz" pos="2880">
          <p15:clr>
            <a:srgbClr val="FFD561"/>
          </p15:clr>
        </p15:guide>
        <p15:guide id="42" orient="horz" pos="3360">
          <p15:clr>
            <a:srgbClr val="FFD561"/>
          </p15:clr>
        </p15:guide>
        <p15:guide id="43" orient="horz" pos="3840">
          <p15:clr>
            <a:srgbClr val="FFD561"/>
          </p15:clr>
        </p15:guide>
        <p15:guide id="44" orient="horz" pos="4320">
          <p15:clr>
            <a:srgbClr val="FFD561"/>
          </p15:clr>
        </p15:guide>
        <p15:guide id="45" orient="horz" pos="4800">
          <p15:clr>
            <a:srgbClr val="FFD561"/>
          </p15:clr>
        </p15:guide>
        <p15:guide id="46" orient="horz" pos="5280">
          <p15:clr>
            <a:srgbClr val="FFD561"/>
          </p15:clr>
        </p15:guide>
        <p15:guide id="47" orient="horz" pos="5760">
          <p15:clr>
            <a:srgbClr val="FFD561"/>
          </p15:clr>
        </p15:guide>
        <p15:guide id="48" orient="horz" pos="6240">
          <p15:clr>
            <a:srgbClr val="FFD561"/>
          </p15:clr>
        </p15:guide>
        <p15:guide id="49" orient="horz" pos="6720">
          <p15:clr>
            <a:srgbClr val="FFD561"/>
          </p15:clr>
        </p15:guide>
        <p15:guide id="50" orient="horz" pos="7200">
          <p15:clr>
            <a:srgbClr val="FFD561"/>
          </p15:clr>
        </p15:guide>
        <p15:guide id="51" orient="horz" pos="7680">
          <p15:clr>
            <a:srgbClr val="FFD561"/>
          </p15:clr>
        </p15:guide>
        <p15:guide id="52" orient="horz" pos="8160">
          <p15:clr>
            <a:srgbClr val="FFD561"/>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ull Chart/Tabl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4826000" cy="748785"/>
          </a:xfrm>
        </p:spPr>
        <p:txBody>
          <a:bodyPr/>
          <a:lstStyle>
            <a:lvl1pPr>
              <a:defRPr>
                <a:solidFill>
                  <a:schemeClr val="tx2"/>
                </a:solidFill>
              </a:defRPr>
            </a:lvl1pPr>
          </a:lstStyle>
          <a:p>
            <a:r>
              <a:rPr lang="en-US"/>
              <a:t>Add your slide title over one or two lines.</a:t>
            </a:r>
          </a:p>
        </p:txBody>
      </p:sp>
      <p:sp>
        <p:nvSpPr>
          <p:cNvPr id="8" name="Content Placeholder">
            <a:extLst>
              <a:ext uri="{FF2B5EF4-FFF2-40B4-BE49-F238E27FC236}">
                <a16:creationId xmlns:a16="http://schemas.microsoft.com/office/drawing/2014/main" id="{42E42FCF-9514-A845-3A3D-575486551FE7}"/>
              </a:ext>
              <a:ext uri="{C183D7F6-B498-43B3-948B-1728B52AA6E4}">
                <adec:decorative xmlns:adec="http://schemas.microsoft.com/office/drawing/2017/decorative" val="0"/>
              </a:ext>
            </a:extLst>
          </p:cNvPr>
          <p:cNvSpPr>
            <a:spLocks noGrp="1"/>
          </p:cNvSpPr>
          <p:nvPr>
            <p:ph sz="quarter" idx="12" hasCustomPrompt="1"/>
          </p:nvPr>
        </p:nvSpPr>
        <p:spPr>
          <a:xfrm>
            <a:off x="762000" y="1524000"/>
            <a:ext cx="10668000" cy="4572000"/>
          </a:xfrm>
        </p:spPr>
        <p:txBody>
          <a:bodyPr tIns="144000"/>
          <a:lstStyle>
            <a:lvl1pPr marL="0" indent="0" algn="ctr">
              <a:buFont typeface="Arial" panose="020B0604020202020204" pitchFamily="34" charset="0"/>
              <a:buNone/>
              <a:defRPr sz="1400"/>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23385099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Text &amp; Chart/Table">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4826000" cy="748785"/>
          </a:xfrm>
        </p:spPr>
        <p:txBody>
          <a:bodyPr/>
          <a:lstStyle>
            <a:lvl1pPr>
              <a:defRPr>
                <a:solidFill>
                  <a:schemeClr val="tx2"/>
                </a:solidFill>
              </a:defRPr>
            </a:lvl1pPr>
          </a:lstStyle>
          <a:p>
            <a:r>
              <a:rPr lang="en-US"/>
              <a:t>Add your slide title over one or two lines.</a:t>
            </a:r>
          </a:p>
        </p:txBody>
      </p:sp>
      <p:sp>
        <p:nvSpPr>
          <p:cNvPr id="10" name="Text Placeholder 2">
            <a:extLst>
              <a:ext uri="{FF2B5EF4-FFF2-40B4-BE49-F238E27FC236}">
                <a16:creationId xmlns:a16="http://schemas.microsoft.com/office/drawing/2014/main" id="{BDEFD056-3505-8538-F089-1BBCCCB61DFA}"/>
              </a:ext>
            </a:extLst>
          </p:cNvPr>
          <p:cNvSpPr>
            <a:spLocks noGrp="1"/>
          </p:cNvSpPr>
          <p:nvPr>
            <p:ph type="body" sz="quarter" idx="13" hasCustomPrompt="1"/>
          </p:nvPr>
        </p:nvSpPr>
        <p:spPr>
          <a:xfrm>
            <a:off x="762000" y="1479309"/>
            <a:ext cx="4575759"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a:t>
            </a:r>
          </a:p>
          <a:p>
            <a:pPr lvl="1"/>
            <a:r>
              <a:rPr lang="en-GB"/>
              <a:t>Second level</a:t>
            </a:r>
          </a:p>
          <a:p>
            <a:pPr lvl="2"/>
            <a:r>
              <a:rPr lang="en-GB"/>
              <a:t>Third level</a:t>
            </a:r>
          </a:p>
          <a:p>
            <a:pPr lvl="3"/>
            <a:r>
              <a:rPr lang="en-GB"/>
              <a:t>Fourth level</a:t>
            </a:r>
          </a:p>
          <a:p>
            <a:pPr lvl="4"/>
            <a:r>
              <a:rPr lang="en-GB"/>
              <a:t>Fifth level</a:t>
            </a:r>
          </a:p>
        </p:txBody>
      </p:sp>
      <p:sp>
        <p:nvSpPr>
          <p:cNvPr id="8" name="Content Placeholder">
            <a:extLst>
              <a:ext uri="{FF2B5EF4-FFF2-40B4-BE49-F238E27FC236}">
                <a16:creationId xmlns:a16="http://schemas.microsoft.com/office/drawing/2014/main" id="{42E42FCF-9514-A845-3A3D-575486551FE7}"/>
              </a:ext>
              <a:ext uri="{C183D7F6-B498-43B3-948B-1728B52AA6E4}">
                <adec:decorative xmlns:adec="http://schemas.microsoft.com/office/drawing/2017/decorative" val="0"/>
              </a:ext>
            </a:extLst>
          </p:cNvPr>
          <p:cNvSpPr>
            <a:spLocks noGrp="1"/>
          </p:cNvSpPr>
          <p:nvPr>
            <p:ph sz="quarter" idx="12" hasCustomPrompt="1"/>
          </p:nvPr>
        </p:nvSpPr>
        <p:spPr>
          <a:xfrm>
            <a:off x="6096000" y="1524000"/>
            <a:ext cx="5334000" cy="4572000"/>
          </a:xfrm>
        </p:spPr>
        <p:txBody>
          <a:bodyPr tIns="144000"/>
          <a:lstStyle>
            <a:lvl1pPr marL="0" indent="0" algn="ctr">
              <a:buFont typeface="Arial" panose="020B0604020202020204" pitchFamily="34" charset="0"/>
              <a:buNone/>
              <a:defRPr sz="1400"/>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374962595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50:50 Text &amp; Chart/Table (Mid-Indigo)">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4826000" cy="748785"/>
          </a:xfrm>
        </p:spPr>
        <p:txBody>
          <a:bodyPr/>
          <a:lstStyle>
            <a:lvl1pPr>
              <a:defRPr>
                <a:solidFill>
                  <a:schemeClr val="tx2"/>
                </a:solidFill>
              </a:defRPr>
            </a:lvl1pPr>
          </a:lstStyle>
          <a:p>
            <a:r>
              <a:rPr lang="en-US"/>
              <a:t>Add your slide title over one or two lines.</a:t>
            </a:r>
          </a:p>
        </p:txBody>
      </p:sp>
      <p:sp>
        <p:nvSpPr>
          <p:cNvPr id="6" name="Text Placeholder 2">
            <a:extLst>
              <a:ext uri="{FF2B5EF4-FFF2-40B4-BE49-F238E27FC236}">
                <a16:creationId xmlns:a16="http://schemas.microsoft.com/office/drawing/2014/main" id="{DAD7DD2A-58AA-D013-13FD-9FEAD7AE732B}"/>
              </a:ext>
            </a:extLst>
          </p:cNvPr>
          <p:cNvSpPr>
            <a:spLocks noGrp="1"/>
          </p:cNvSpPr>
          <p:nvPr>
            <p:ph type="body" sz="quarter" idx="13" hasCustomPrompt="1"/>
          </p:nvPr>
        </p:nvSpPr>
        <p:spPr>
          <a:xfrm>
            <a:off x="762000" y="1479309"/>
            <a:ext cx="4575759" cy="461669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 </a:t>
            </a:r>
            <a:r>
              <a:rPr lang="en-GB" err="1"/>
              <a:t>quis</a:t>
            </a:r>
            <a:r>
              <a:rPr lang="en-GB"/>
              <a:t> </a:t>
            </a:r>
            <a:r>
              <a:rPr lang="en-GB" err="1"/>
              <a:t>nostrud</a:t>
            </a:r>
            <a:r>
              <a:rPr lang="en-GB"/>
              <a:t> exercitation </a:t>
            </a:r>
            <a:r>
              <a:rPr lang="en-GB" err="1"/>
              <a:t>ullamco</a:t>
            </a:r>
            <a:r>
              <a:rPr lang="en-GB"/>
              <a:t> </a:t>
            </a:r>
            <a:r>
              <a:rPr lang="en-GB" err="1"/>
              <a:t>laboris</a:t>
            </a:r>
            <a:r>
              <a:rPr lang="en-GB"/>
              <a:t> nisi </a:t>
            </a:r>
            <a:r>
              <a:rPr lang="en-GB" err="1"/>
              <a:t>ut</a:t>
            </a:r>
            <a:r>
              <a:rPr lang="en-GB"/>
              <a:t> </a:t>
            </a:r>
            <a:r>
              <a:rPr lang="en-GB" err="1"/>
              <a:t>aliquip</a:t>
            </a:r>
            <a:r>
              <a:rPr lang="en-GB"/>
              <a:t> ex </a:t>
            </a:r>
            <a:r>
              <a:rPr lang="en-GB" err="1"/>
              <a:t>ea</a:t>
            </a:r>
            <a:r>
              <a:rPr lang="en-GB"/>
              <a:t> </a:t>
            </a:r>
            <a:r>
              <a:rPr lang="en-GB" err="1"/>
              <a:t>commodo</a:t>
            </a:r>
            <a:r>
              <a:rPr lang="en-GB"/>
              <a:t> </a:t>
            </a:r>
            <a:r>
              <a:rPr lang="en-GB" err="1"/>
              <a:t>consequat</a:t>
            </a:r>
            <a:r>
              <a:rPr lang="en-GB"/>
              <a:t>. Duis </a:t>
            </a:r>
            <a:r>
              <a:rPr lang="en-GB" err="1"/>
              <a:t>aute</a:t>
            </a:r>
            <a:r>
              <a:rPr lang="en-GB"/>
              <a:t> </a:t>
            </a:r>
            <a:r>
              <a:rPr lang="en-GB" err="1"/>
              <a:t>irure</a:t>
            </a:r>
            <a:r>
              <a:rPr lang="en-GB"/>
              <a:t> dolor in </a:t>
            </a:r>
            <a:r>
              <a:rPr lang="en-GB" err="1"/>
              <a:t>reprehenderit</a:t>
            </a:r>
            <a:r>
              <a:rPr lang="en-GB"/>
              <a:t> in </a:t>
            </a:r>
            <a:r>
              <a:rPr lang="en-GB" err="1"/>
              <a:t>voluptate</a:t>
            </a:r>
            <a:r>
              <a:rPr lang="en-GB"/>
              <a:t> </a:t>
            </a:r>
            <a:r>
              <a:rPr lang="en-GB" err="1"/>
              <a:t>velit</a:t>
            </a:r>
            <a:r>
              <a:rPr lang="en-GB"/>
              <a:t> </a:t>
            </a:r>
            <a:r>
              <a:rPr lang="en-GB" err="1"/>
              <a:t>esse</a:t>
            </a:r>
            <a:r>
              <a:rPr lang="en-GB"/>
              <a:t> </a:t>
            </a:r>
            <a:r>
              <a:rPr lang="en-GB" err="1"/>
              <a:t>cillum</a:t>
            </a:r>
            <a:r>
              <a:rPr lang="en-GB"/>
              <a:t> dolore </a:t>
            </a:r>
            <a:r>
              <a:rPr lang="en-GB" err="1"/>
              <a:t>eu</a:t>
            </a:r>
            <a:r>
              <a:rPr lang="en-GB"/>
              <a:t> </a:t>
            </a:r>
            <a:r>
              <a:rPr lang="en-GB" err="1"/>
              <a:t>fugiat</a:t>
            </a:r>
            <a:r>
              <a:rPr lang="en-GB"/>
              <a:t> </a:t>
            </a:r>
            <a:r>
              <a:rPr lang="en-GB" err="1"/>
              <a:t>nulla</a:t>
            </a:r>
            <a:r>
              <a:rPr lang="en-GB"/>
              <a:t> </a:t>
            </a:r>
            <a:r>
              <a:rPr lang="en-GB" err="1"/>
              <a:t>pariatur</a:t>
            </a:r>
            <a:r>
              <a:rPr lang="en-GB"/>
              <a:t>.</a:t>
            </a:r>
          </a:p>
          <a:p>
            <a:pPr lvl="1"/>
            <a:r>
              <a:rPr lang="en-GB"/>
              <a:t>Second level</a:t>
            </a:r>
          </a:p>
          <a:p>
            <a:pPr lvl="2"/>
            <a:r>
              <a:rPr lang="en-GB"/>
              <a:t>Third level</a:t>
            </a:r>
          </a:p>
          <a:p>
            <a:pPr lvl="3"/>
            <a:r>
              <a:rPr lang="en-GB"/>
              <a:t>Fourth level</a:t>
            </a:r>
          </a:p>
          <a:p>
            <a:pPr lvl="4"/>
            <a:r>
              <a:rPr lang="en-GB"/>
              <a:t>Fifth level</a:t>
            </a:r>
          </a:p>
        </p:txBody>
      </p:sp>
      <p:sp>
        <p:nvSpPr>
          <p:cNvPr id="7" name="Mid Indigo Shape">
            <a:extLst>
              <a:ext uri="{FF2B5EF4-FFF2-40B4-BE49-F238E27FC236}">
                <a16:creationId xmlns:a16="http://schemas.microsoft.com/office/drawing/2014/main" id="{476294C9-627F-EC38-C112-D577F0B24AF9}"/>
              </a:ext>
              <a:ext uri="{C183D7F6-B498-43B3-948B-1728B52AA6E4}">
                <adec:decorative xmlns:adec="http://schemas.microsoft.com/office/drawing/2017/decorative" val="1"/>
              </a:ext>
            </a:extLst>
          </p:cNvPr>
          <p:cNvSpPr/>
          <p:nvPr userDrawn="1"/>
        </p:nvSpPr>
        <p:spPr>
          <a:xfrm>
            <a:off x="6096000" y="0"/>
            <a:ext cx="6096000" cy="6477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British Council Sans" panose="020B0504020202020204" pitchFamily="34" charset="0"/>
              <a:ea typeface="+mn-ea"/>
              <a:cs typeface="+mn-cs"/>
            </a:endParaRPr>
          </a:p>
        </p:txBody>
      </p:sp>
      <p:sp>
        <p:nvSpPr>
          <p:cNvPr id="8" name="Content Placeholder">
            <a:extLst>
              <a:ext uri="{FF2B5EF4-FFF2-40B4-BE49-F238E27FC236}">
                <a16:creationId xmlns:a16="http://schemas.microsoft.com/office/drawing/2014/main" id="{42E42FCF-9514-A845-3A3D-575486551FE7}"/>
              </a:ext>
            </a:extLst>
          </p:cNvPr>
          <p:cNvSpPr>
            <a:spLocks noGrp="1"/>
          </p:cNvSpPr>
          <p:nvPr>
            <p:ph sz="quarter" idx="12" hasCustomPrompt="1"/>
          </p:nvPr>
        </p:nvSpPr>
        <p:spPr>
          <a:xfrm>
            <a:off x="6477000" y="381000"/>
            <a:ext cx="5334000" cy="5715000"/>
          </a:xfrm>
        </p:spPr>
        <p:txBody>
          <a:bodyPr tIns="144000"/>
          <a:lstStyle>
            <a:lvl1pPr marL="0" indent="0" algn="ctr">
              <a:buFont typeface="Arial" panose="020B0604020202020204" pitchFamily="34" charset="0"/>
              <a:buNone/>
              <a:defRPr sz="1400">
                <a:solidFill>
                  <a:schemeClr val="bg1"/>
                </a:solidFill>
              </a:defRPr>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156513831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amp; Chart/Table">
    <p:spTree>
      <p:nvGrpSpPr>
        <p:cNvPr id="1" name=""/>
        <p:cNvGrpSpPr/>
        <p:nvPr/>
      </p:nvGrpSpPr>
      <p:grpSpPr>
        <a:xfrm>
          <a:off x="0" y="0"/>
          <a:ext cx="0" cy="0"/>
          <a:chOff x="0" y="0"/>
          <a:chExt cx="0" cy="0"/>
        </a:xfrm>
      </p:grpSpPr>
      <p:sp>
        <p:nvSpPr>
          <p:cNvPr id="7" name="Mid Indigo Shape">
            <a:extLst>
              <a:ext uri="{FF2B5EF4-FFF2-40B4-BE49-F238E27FC236}">
                <a16:creationId xmlns:a16="http://schemas.microsoft.com/office/drawing/2014/main" id="{476294C9-627F-EC38-C112-D577F0B24AF9}"/>
              </a:ext>
              <a:ext uri="{C183D7F6-B498-43B3-948B-1728B52AA6E4}">
                <adec:decorative xmlns:adec="http://schemas.microsoft.com/office/drawing/2017/decorative" val="1"/>
              </a:ext>
            </a:extLst>
          </p:cNvPr>
          <p:cNvSpPr/>
          <p:nvPr userDrawn="1"/>
        </p:nvSpPr>
        <p:spPr>
          <a:xfrm>
            <a:off x="0" y="0"/>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British Council Sans" panose="020B0504020202020204" pitchFamily="34" charset="0"/>
              <a:ea typeface="+mn-ea"/>
              <a:cs typeface="+mn-cs"/>
            </a:endParaRPr>
          </a:p>
        </p:txBody>
      </p:sp>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3287485" cy="748785"/>
          </a:xfrm>
        </p:spPr>
        <p:txBody>
          <a:bodyPr/>
          <a:lstStyle>
            <a:lvl1pPr>
              <a:defRPr>
                <a:solidFill>
                  <a:schemeClr val="bg1"/>
                </a:solidFill>
              </a:defRPr>
            </a:lvl1pPr>
          </a:lstStyle>
          <a:p>
            <a:r>
              <a:rPr lang="en-US"/>
              <a:t>Add slide title over one or two lines.</a:t>
            </a:r>
          </a:p>
        </p:txBody>
      </p:sp>
      <p:sp>
        <p:nvSpPr>
          <p:cNvPr id="6" name="Text Placeholder 2">
            <a:extLst>
              <a:ext uri="{FF2B5EF4-FFF2-40B4-BE49-F238E27FC236}">
                <a16:creationId xmlns:a16="http://schemas.microsoft.com/office/drawing/2014/main" id="{DAD7DD2A-58AA-D013-13FD-9FEAD7AE732B}"/>
              </a:ext>
            </a:extLst>
          </p:cNvPr>
          <p:cNvSpPr>
            <a:spLocks noGrp="1"/>
          </p:cNvSpPr>
          <p:nvPr>
            <p:ph type="body" sz="quarter" idx="13" hasCustomPrompt="1"/>
          </p:nvPr>
        </p:nvSpPr>
        <p:spPr>
          <a:xfrm>
            <a:off x="762000" y="1479309"/>
            <a:ext cx="3287485" cy="4616691"/>
          </a:xfrm>
        </p:spPr>
        <p:txBody>
          <a:bodyPr/>
          <a:lstStyle>
            <a:lvl1pPr marL="228600" indent="-228600">
              <a:lnSpc>
                <a:spcPct val="100000"/>
              </a:lnSpc>
              <a:buFontTx/>
              <a:buBlip>
                <a:blip r:embed="rId2"/>
              </a:buBlip>
              <a:defRPr>
                <a:solidFill>
                  <a:schemeClr val="bg1"/>
                </a:solidFill>
              </a:defRPr>
            </a:lvl1pPr>
            <a:lvl2pPr>
              <a:lnSpc>
                <a:spcPct val="100000"/>
              </a:lnSpc>
              <a:buClr>
                <a:schemeClr val="bg1"/>
              </a:buClr>
              <a:defRPr>
                <a:solidFill>
                  <a:schemeClr val="bg1"/>
                </a:solidFill>
              </a:defRPr>
            </a:lvl2pPr>
            <a:lvl3pPr>
              <a:lnSpc>
                <a:spcPct val="100000"/>
              </a:lnSpc>
              <a:buClr>
                <a:schemeClr val="accent3"/>
              </a:buClr>
              <a:defRPr>
                <a:solidFill>
                  <a:schemeClr val="bg1"/>
                </a:solidFill>
              </a:defRPr>
            </a:lvl3pPr>
            <a:lvl4pPr>
              <a:lnSpc>
                <a:spcPct val="100000"/>
              </a:lnSpc>
              <a:buClr>
                <a:schemeClr val="bg2"/>
              </a:buClr>
              <a:defRPr>
                <a:solidFill>
                  <a:schemeClr val="bg1"/>
                </a:solidFill>
              </a:defRPr>
            </a:lvl4pPr>
            <a:lvl5pPr>
              <a:lnSpc>
                <a:spcPct val="100000"/>
              </a:lnSpc>
              <a:defRPr>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a:t>
            </a:r>
          </a:p>
          <a:p>
            <a:pPr lvl="1"/>
            <a:r>
              <a:rPr lang="en-GB"/>
              <a:t>Second level</a:t>
            </a:r>
          </a:p>
          <a:p>
            <a:pPr lvl="2"/>
            <a:r>
              <a:rPr lang="en-GB"/>
              <a:t>Third level</a:t>
            </a:r>
          </a:p>
          <a:p>
            <a:pPr lvl="3"/>
            <a:r>
              <a:rPr lang="en-GB"/>
              <a:t>Fourth level</a:t>
            </a:r>
          </a:p>
          <a:p>
            <a:pPr lvl="4"/>
            <a:r>
              <a:rPr lang="en-GB"/>
              <a:t>Fifth level</a:t>
            </a:r>
          </a:p>
        </p:txBody>
      </p:sp>
      <p:sp>
        <p:nvSpPr>
          <p:cNvPr id="8" name="Content Placeholder">
            <a:extLst>
              <a:ext uri="{FF2B5EF4-FFF2-40B4-BE49-F238E27FC236}">
                <a16:creationId xmlns:a16="http://schemas.microsoft.com/office/drawing/2014/main" id="{42E42FCF-9514-A845-3A3D-575486551FE7}"/>
              </a:ext>
            </a:extLst>
          </p:cNvPr>
          <p:cNvSpPr>
            <a:spLocks noGrp="1"/>
          </p:cNvSpPr>
          <p:nvPr>
            <p:ph sz="quarter" idx="12" hasCustomPrompt="1"/>
          </p:nvPr>
        </p:nvSpPr>
        <p:spPr>
          <a:xfrm>
            <a:off x="4953000" y="381000"/>
            <a:ext cx="6858000" cy="6096000"/>
          </a:xfrm>
        </p:spPr>
        <p:txBody>
          <a:bodyPr tIns="144000"/>
          <a:lstStyle>
            <a:lvl1pPr marL="0" indent="0" algn="ctr">
              <a:buFont typeface="Arial" panose="020B0604020202020204" pitchFamily="34" charset="0"/>
              <a:buNone/>
              <a:defRPr sz="1400">
                <a:solidFill>
                  <a:schemeClr val="bg1"/>
                </a:solidFill>
              </a:defRPr>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24909929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x Chart/Table">
    <p:spTree>
      <p:nvGrpSpPr>
        <p:cNvPr id="1" name=""/>
        <p:cNvGrpSpPr/>
        <p:nvPr/>
      </p:nvGrpSpPr>
      <p:grpSpPr>
        <a:xfrm>
          <a:off x="0" y="0"/>
          <a:ext cx="0" cy="0"/>
          <a:chOff x="0" y="0"/>
          <a:chExt cx="0" cy="0"/>
        </a:xfrm>
      </p:grpSpPr>
      <p:sp>
        <p:nvSpPr>
          <p:cNvPr id="7" name="Mid Indigo Shape">
            <a:extLst>
              <a:ext uri="{FF2B5EF4-FFF2-40B4-BE49-F238E27FC236}">
                <a16:creationId xmlns:a16="http://schemas.microsoft.com/office/drawing/2014/main" id="{476294C9-627F-EC38-C112-D577F0B24AF9}"/>
              </a:ext>
              <a:ext uri="{C183D7F6-B498-43B3-948B-1728B52AA6E4}">
                <adec:decorative xmlns:adec="http://schemas.microsoft.com/office/drawing/2017/decorative" val="1"/>
              </a:ext>
            </a:extLst>
          </p:cNvPr>
          <p:cNvSpPr/>
          <p:nvPr userDrawn="1"/>
        </p:nvSpPr>
        <p:spPr>
          <a:xfrm>
            <a:off x="0" y="0"/>
            <a:ext cx="5715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British Council Sans" panose="020B0504020202020204" pitchFamily="34" charset="0"/>
              <a:ea typeface="+mn-ea"/>
              <a:cs typeface="+mn-cs"/>
            </a:endParaRPr>
          </a:p>
        </p:txBody>
      </p:sp>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3287485" cy="748785"/>
          </a:xfrm>
        </p:spPr>
        <p:txBody>
          <a:bodyPr/>
          <a:lstStyle>
            <a:lvl1pPr>
              <a:defRPr>
                <a:solidFill>
                  <a:schemeClr val="bg1"/>
                </a:solidFill>
              </a:defRPr>
            </a:lvl1pPr>
          </a:lstStyle>
          <a:p>
            <a:r>
              <a:rPr lang="en-US"/>
              <a:t>Add slide title over one or two lines.</a:t>
            </a:r>
          </a:p>
        </p:txBody>
      </p:sp>
      <p:sp>
        <p:nvSpPr>
          <p:cNvPr id="9" name="Content Placeholder 1">
            <a:extLst>
              <a:ext uri="{FF2B5EF4-FFF2-40B4-BE49-F238E27FC236}">
                <a16:creationId xmlns:a16="http://schemas.microsoft.com/office/drawing/2014/main" id="{06C1D3F2-E485-AA5D-EC01-2EC3030A0359}"/>
              </a:ext>
            </a:extLst>
          </p:cNvPr>
          <p:cNvSpPr>
            <a:spLocks noGrp="1"/>
          </p:cNvSpPr>
          <p:nvPr>
            <p:ph sz="quarter" idx="13" hasCustomPrompt="1"/>
          </p:nvPr>
        </p:nvSpPr>
        <p:spPr>
          <a:xfrm>
            <a:off x="762000" y="1524000"/>
            <a:ext cx="4572000" cy="4953000"/>
          </a:xfrm>
        </p:spPr>
        <p:txBody>
          <a:bodyPr tIns="144000"/>
          <a:lstStyle>
            <a:lvl1pPr marL="0" indent="0" algn="ctr">
              <a:buFont typeface="Arial" panose="020B0604020202020204" pitchFamily="34" charset="0"/>
              <a:buNone/>
              <a:defRPr sz="1400">
                <a:solidFill>
                  <a:schemeClr val="bg1"/>
                </a:solidFill>
              </a:defRPr>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8" name="Content Placeholder 2">
            <a:extLst>
              <a:ext uri="{FF2B5EF4-FFF2-40B4-BE49-F238E27FC236}">
                <a16:creationId xmlns:a16="http://schemas.microsoft.com/office/drawing/2014/main" id="{42E42FCF-9514-A845-3A3D-575486551FE7}"/>
              </a:ext>
            </a:extLst>
          </p:cNvPr>
          <p:cNvSpPr>
            <a:spLocks noGrp="1"/>
          </p:cNvSpPr>
          <p:nvPr>
            <p:ph sz="quarter" idx="12" hasCustomPrompt="1"/>
          </p:nvPr>
        </p:nvSpPr>
        <p:spPr>
          <a:xfrm>
            <a:off x="6096000" y="381000"/>
            <a:ext cx="5715000" cy="6096000"/>
          </a:xfrm>
        </p:spPr>
        <p:txBody>
          <a:bodyPr tIns="144000"/>
          <a:lstStyle>
            <a:lvl1pPr marL="0" indent="0" algn="ctr">
              <a:buFont typeface="Arial" panose="020B0604020202020204" pitchFamily="34" charset="0"/>
              <a:buNone/>
              <a:defRPr sz="1400">
                <a:solidFill>
                  <a:schemeClr val="bg1"/>
                </a:solidFill>
              </a:defRPr>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282568542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xt, Figures &amp; Chart/Table">
    <p:spTree>
      <p:nvGrpSpPr>
        <p:cNvPr id="1" name=""/>
        <p:cNvGrpSpPr/>
        <p:nvPr/>
      </p:nvGrpSpPr>
      <p:grpSpPr>
        <a:xfrm>
          <a:off x="0" y="0"/>
          <a:ext cx="0" cy="0"/>
          <a:chOff x="0" y="0"/>
          <a:chExt cx="0" cy="0"/>
        </a:xfrm>
      </p:grpSpPr>
      <p:sp>
        <p:nvSpPr>
          <p:cNvPr id="7" name="Mid Indigo Shape">
            <a:extLst>
              <a:ext uri="{FF2B5EF4-FFF2-40B4-BE49-F238E27FC236}">
                <a16:creationId xmlns:a16="http://schemas.microsoft.com/office/drawing/2014/main" id="{476294C9-627F-EC38-C112-D577F0B24AF9}"/>
              </a:ext>
              <a:ext uri="{C183D7F6-B498-43B3-948B-1728B52AA6E4}">
                <adec:decorative xmlns:adec="http://schemas.microsoft.com/office/drawing/2017/decorative" val="1"/>
              </a:ext>
            </a:extLst>
          </p:cNvPr>
          <p:cNvSpPr/>
          <p:nvPr userDrawn="1"/>
        </p:nvSpPr>
        <p:spPr>
          <a:xfrm>
            <a:off x="0" y="0"/>
            <a:ext cx="4572000" cy="68580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British Council Sans" panose="020B0504020202020204" pitchFamily="34" charset="0"/>
              <a:ea typeface="+mn-ea"/>
              <a:cs typeface="+mn-cs"/>
            </a:endParaRPr>
          </a:p>
        </p:txBody>
      </p:sp>
      <p:sp>
        <p:nvSpPr>
          <p:cNvPr id="5" name="Title Placeholder 1">
            <a:extLst>
              <a:ext uri="{FF2B5EF4-FFF2-40B4-BE49-F238E27FC236}">
                <a16:creationId xmlns:a16="http://schemas.microsoft.com/office/drawing/2014/main" id="{0EAA0296-EFC7-88D5-6B8B-9C2E84728B94}"/>
              </a:ext>
            </a:extLst>
          </p:cNvPr>
          <p:cNvSpPr>
            <a:spLocks noGrp="1"/>
          </p:cNvSpPr>
          <p:nvPr>
            <p:ph type="title" hasCustomPrompt="1"/>
          </p:nvPr>
        </p:nvSpPr>
        <p:spPr>
          <a:xfrm>
            <a:off x="762000" y="460889"/>
            <a:ext cx="3287485" cy="748785"/>
          </a:xfrm>
        </p:spPr>
        <p:txBody>
          <a:bodyPr/>
          <a:lstStyle>
            <a:lvl1pPr>
              <a:defRPr>
                <a:solidFill>
                  <a:schemeClr val="bg1"/>
                </a:solidFill>
              </a:defRPr>
            </a:lvl1pPr>
          </a:lstStyle>
          <a:p>
            <a:r>
              <a:rPr lang="en-US"/>
              <a:t>Add slide title over one or two lines.</a:t>
            </a:r>
          </a:p>
        </p:txBody>
      </p:sp>
      <p:sp>
        <p:nvSpPr>
          <p:cNvPr id="6" name="Text Placeholder 2">
            <a:extLst>
              <a:ext uri="{FF2B5EF4-FFF2-40B4-BE49-F238E27FC236}">
                <a16:creationId xmlns:a16="http://schemas.microsoft.com/office/drawing/2014/main" id="{DAD7DD2A-58AA-D013-13FD-9FEAD7AE732B}"/>
              </a:ext>
            </a:extLst>
          </p:cNvPr>
          <p:cNvSpPr>
            <a:spLocks noGrp="1"/>
          </p:cNvSpPr>
          <p:nvPr>
            <p:ph type="body" sz="quarter" idx="13" hasCustomPrompt="1"/>
          </p:nvPr>
        </p:nvSpPr>
        <p:spPr>
          <a:xfrm>
            <a:off x="762000" y="1479309"/>
            <a:ext cx="3287485" cy="4616691"/>
          </a:xfrm>
        </p:spPr>
        <p:txBody>
          <a:bodyPr/>
          <a:lstStyle>
            <a:lvl1pPr marL="228600" indent="-228600">
              <a:lnSpc>
                <a:spcPct val="100000"/>
              </a:lnSpc>
              <a:buFontTx/>
              <a:buBlip>
                <a:blip r:embed="rId2"/>
              </a:buBlip>
              <a:defRPr>
                <a:solidFill>
                  <a:schemeClr val="bg1"/>
                </a:solidFill>
              </a:defRPr>
            </a:lvl1pPr>
            <a:lvl2pPr>
              <a:lnSpc>
                <a:spcPct val="100000"/>
              </a:lnSpc>
              <a:buClr>
                <a:schemeClr val="bg1"/>
              </a:buClr>
              <a:defRPr>
                <a:solidFill>
                  <a:schemeClr val="bg1"/>
                </a:solidFill>
              </a:defRPr>
            </a:lvl2pPr>
            <a:lvl3pPr>
              <a:lnSpc>
                <a:spcPct val="100000"/>
              </a:lnSpc>
              <a:buClr>
                <a:schemeClr val="accent3"/>
              </a:buClr>
              <a:defRPr>
                <a:solidFill>
                  <a:schemeClr val="bg1"/>
                </a:solidFill>
              </a:defRPr>
            </a:lvl3pPr>
            <a:lvl4pPr>
              <a:lnSpc>
                <a:spcPct val="100000"/>
              </a:lnSpc>
              <a:buClr>
                <a:schemeClr val="bg2"/>
              </a:buClr>
              <a:defRPr>
                <a:solidFill>
                  <a:schemeClr val="bg1"/>
                </a:solidFill>
              </a:defRPr>
            </a:lvl4pPr>
            <a:lvl5pPr>
              <a:lnSpc>
                <a:spcPct val="100000"/>
              </a:lnSpc>
              <a:defRPr>
                <a:solidFill>
                  <a:schemeClr val="bg1"/>
                </a:solidFill>
              </a:defRPr>
            </a:lvl5pPr>
          </a:lstStyle>
          <a:p>
            <a:pPr lvl="0"/>
            <a:r>
              <a:rPr lang="en-GB"/>
              <a:t>Lorem ipsum dolor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labore et dolore magna </a:t>
            </a:r>
            <a:r>
              <a:rPr lang="en-GB" err="1"/>
              <a:t>aliqua</a:t>
            </a:r>
            <a:r>
              <a:rPr lang="en-GB"/>
              <a:t>. Ut </a:t>
            </a:r>
            <a:r>
              <a:rPr lang="en-GB" err="1"/>
              <a:t>enim</a:t>
            </a:r>
            <a:r>
              <a:rPr lang="en-GB"/>
              <a:t> ad minim </a:t>
            </a:r>
            <a:r>
              <a:rPr lang="en-GB" err="1"/>
              <a:t>veniam</a:t>
            </a:r>
            <a:r>
              <a:rPr lang="en-GB"/>
              <a:t>.</a:t>
            </a:r>
          </a:p>
          <a:p>
            <a:pPr lvl="1"/>
            <a:r>
              <a:rPr lang="en-GB"/>
              <a:t>Second level</a:t>
            </a:r>
          </a:p>
          <a:p>
            <a:pPr lvl="2"/>
            <a:r>
              <a:rPr lang="en-GB"/>
              <a:t>Third level</a:t>
            </a:r>
          </a:p>
          <a:p>
            <a:pPr lvl="3"/>
            <a:r>
              <a:rPr lang="en-GB"/>
              <a:t>Fourth level</a:t>
            </a:r>
          </a:p>
          <a:p>
            <a:pPr lvl="4"/>
            <a:r>
              <a:rPr lang="en-GB"/>
              <a:t>Fifth level</a:t>
            </a:r>
          </a:p>
        </p:txBody>
      </p:sp>
      <p:sp>
        <p:nvSpPr>
          <p:cNvPr id="23" name="Text Placeholder 3">
            <a:extLst>
              <a:ext uri="{FF2B5EF4-FFF2-40B4-BE49-F238E27FC236}">
                <a16:creationId xmlns:a16="http://schemas.microsoft.com/office/drawing/2014/main" id="{8F0014FA-6E09-87B0-0523-9514C148C1D9}"/>
              </a:ext>
            </a:extLst>
          </p:cNvPr>
          <p:cNvSpPr>
            <a:spLocks noGrp="1"/>
          </p:cNvSpPr>
          <p:nvPr>
            <p:ph type="body" sz="quarter" idx="14" hasCustomPrompt="1"/>
          </p:nvPr>
        </p:nvSpPr>
        <p:spPr>
          <a:xfrm>
            <a:off x="5334000" y="725653"/>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4" name="Text Placeholder 4">
            <a:extLst>
              <a:ext uri="{FF2B5EF4-FFF2-40B4-BE49-F238E27FC236}">
                <a16:creationId xmlns:a16="http://schemas.microsoft.com/office/drawing/2014/main" id="{F108A454-A800-2858-4B4D-7DFE61A3ED36}"/>
              </a:ext>
            </a:extLst>
          </p:cNvPr>
          <p:cNvSpPr>
            <a:spLocks noGrp="1"/>
          </p:cNvSpPr>
          <p:nvPr>
            <p:ph type="body" sz="quarter" idx="15" hasCustomPrompt="1"/>
          </p:nvPr>
        </p:nvSpPr>
        <p:spPr>
          <a:xfrm>
            <a:off x="5334000" y="1343828"/>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7" name="Text Placeholder 5">
            <a:extLst>
              <a:ext uri="{FF2B5EF4-FFF2-40B4-BE49-F238E27FC236}">
                <a16:creationId xmlns:a16="http://schemas.microsoft.com/office/drawing/2014/main" id="{9F6A243A-2C54-7666-9C70-9E437ECD23EE}"/>
              </a:ext>
            </a:extLst>
          </p:cNvPr>
          <p:cNvSpPr>
            <a:spLocks noGrp="1"/>
          </p:cNvSpPr>
          <p:nvPr>
            <p:ph type="body" sz="quarter" idx="18" hasCustomPrompt="1"/>
          </p:nvPr>
        </p:nvSpPr>
        <p:spPr>
          <a:xfrm>
            <a:off x="7594998" y="725653"/>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8" name="Text Placeholder 6">
            <a:extLst>
              <a:ext uri="{FF2B5EF4-FFF2-40B4-BE49-F238E27FC236}">
                <a16:creationId xmlns:a16="http://schemas.microsoft.com/office/drawing/2014/main" id="{CC216C79-2187-642A-9FAD-25CE82487AE5}"/>
              </a:ext>
            </a:extLst>
          </p:cNvPr>
          <p:cNvSpPr>
            <a:spLocks noGrp="1"/>
          </p:cNvSpPr>
          <p:nvPr>
            <p:ph type="body" sz="quarter" idx="19" hasCustomPrompt="1"/>
          </p:nvPr>
        </p:nvSpPr>
        <p:spPr>
          <a:xfrm>
            <a:off x="7594998" y="1343828"/>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5" name="Text Placeholder 7">
            <a:extLst>
              <a:ext uri="{FF2B5EF4-FFF2-40B4-BE49-F238E27FC236}">
                <a16:creationId xmlns:a16="http://schemas.microsoft.com/office/drawing/2014/main" id="{4AE81C24-1123-E335-B079-4E111234E612}"/>
              </a:ext>
            </a:extLst>
          </p:cNvPr>
          <p:cNvSpPr>
            <a:spLocks noGrp="1"/>
          </p:cNvSpPr>
          <p:nvPr>
            <p:ph type="body" sz="quarter" idx="16" hasCustomPrompt="1"/>
          </p:nvPr>
        </p:nvSpPr>
        <p:spPr>
          <a:xfrm>
            <a:off x="9931001" y="725653"/>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6" name="Text Placeholder 8">
            <a:extLst>
              <a:ext uri="{FF2B5EF4-FFF2-40B4-BE49-F238E27FC236}">
                <a16:creationId xmlns:a16="http://schemas.microsoft.com/office/drawing/2014/main" id="{EC0C1A4D-FEBF-F79A-D115-51A640A90747}"/>
              </a:ext>
            </a:extLst>
          </p:cNvPr>
          <p:cNvSpPr>
            <a:spLocks noGrp="1"/>
          </p:cNvSpPr>
          <p:nvPr>
            <p:ph type="body" sz="quarter" idx="17" hasCustomPrompt="1"/>
          </p:nvPr>
        </p:nvSpPr>
        <p:spPr>
          <a:xfrm>
            <a:off x="9931001" y="1343828"/>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9" name="Text Placeholder 9">
            <a:extLst>
              <a:ext uri="{FF2B5EF4-FFF2-40B4-BE49-F238E27FC236}">
                <a16:creationId xmlns:a16="http://schemas.microsoft.com/office/drawing/2014/main" id="{D4BFF42A-D68B-624C-77C6-47A1283E515A}"/>
              </a:ext>
            </a:extLst>
          </p:cNvPr>
          <p:cNvSpPr>
            <a:spLocks noGrp="1"/>
          </p:cNvSpPr>
          <p:nvPr>
            <p:ph type="body" sz="quarter" idx="20" hasCustomPrompt="1"/>
          </p:nvPr>
        </p:nvSpPr>
        <p:spPr>
          <a:xfrm>
            <a:off x="5334000" y="2280526"/>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0" name="Text Placeholder 10">
            <a:extLst>
              <a:ext uri="{FF2B5EF4-FFF2-40B4-BE49-F238E27FC236}">
                <a16:creationId xmlns:a16="http://schemas.microsoft.com/office/drawing/2014/main" id="{D0A35AE0-98CD-415E-FDEA-059062497FB9}"/>
              </a:ext>
            </a:extLst>
          </p:cNvPr>
          <p:cNvSpPr>
            <a:spLocks noGrp="1"/>
          </p:cNvSpPr>
          <p:nvPr>
            <p:ph type="body" sz="quarter" idx="21" hasCustomPrompt="1"/>
          </p:nvPr>
        </p:nvSpPr>
        <p:spPr>
          <a:xfrm>
            <a:off x="5334000" y="2898701"/>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33" name="Text Placeholder 11">
            <a:extLst>
              <a:ext uri="{FF2B5EF4-FFF2-40B4-BE49-F238E27FC236}">
                <a16:creationId xmlns:a16="http://schemas.microsoft.com/office/drawing/2014/main" id="{2CA53544-6004-17AA-E86E-82ADEAC79EAE}"/>
              </a:ext>
            </a:extLst>
          </p:cNvPr>
          <p:cNvSpPr>
            <a:spLocks noGrp="1"/>
          </p:cNvSpPr>
          <p:nvPr>
            <p:ph type="body" sz="quarter" idx="24" hasCustomPrompt="1"/>
          </p:nvPr>
        </p:nvSpPr>
        <p:spPr>
          <a:xfrm>
            <a:off x="7594998" y="2280526"/>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4" name="Text Placeholder 12">
            <a:extLst>
              <a:ext uri="{FF2B5EF4-FFF2-40B4-BE49-F238E27FC236}">
                <a16:creationId xmlns:a16="http://schemas.microsoft.com/office/drawing/2014/main" id="{B88AB104-07DC-5B06-6318-EF9FB38104AC}"/>
              </a:ext>
            </a:extLst>
          </p:cNvPr>
          <p:cNvSpPr>
            <a:spLocks noGrp="1"/>
          </p:cNvSpPr>
          <p:nvPr>
            <p:ph type="body" sz="quarter" idx="25" hasCustomPrompt="1"/>
          </p:nvPr>
        </p:nvSpPr>
        <p:spPr>
          <a:xfrm>
            <a:off x="7594998" y="2898701"/>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31" name="Text Placeholder 13">
            <a:extLst>
              <a:ext uri="{FF2B5EF4-FFF2-40B4-BE49-F238E27FC236}">
                <a16:creationId xmlns:a16="http://schemas.microsoft.com/office/drawing/2014/main" id="{DC0E6EFA-E8F0-D925-8EA5-81DD619A2381}"/>
              </a:ext>
            </a:extLst>
          </p:cNvPr>
          <p:cNvSpPr>
            <a:spLocks noGrp="1"/>
          </p:cNvSpPr>
          <p:nvPr>
            <p:ph type="body" sz="quarter" idx="22" hasCustomPrompt="1"/>
          </p:nvPr>
        </p:nvSpPr>
        <p:spPr>
          <a:xfrm>
            <a:off x="9931001" y="2280526"/>
            <a:ext cx="1498998" cy="562490"/>
          </a:xfrm>
        </p:spPr>
        <p:txBody>
          <a:bodyPr anchor="ctr"/>
          <a:lstStyle>
            <a:lvl1pPr marL="0" indent="0" algn="ctr">
              <a:buFont typeface="Arial" panose="020B0604020202020204" pitchFamily="34" charset="0"/>
              <a:buNone/>
              <a:defRPr sz="4800">
                <a:solidFill>
                  <a:schemeClr val="tx2"/>
                </a:solidFill>
                <a:latin typeface="+mj-lt"/>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2" name="Text Placeholder 14">
            <a:extLst>
              <a:ext uri="{FF2B5EF4-FFF2-40B4-BE49-F238E27FC236}">
                <a16:creationId xmlns:a16="http://schemas.microsoft.com/office/drawing/2014/main" id="{E34223F4-35B0-C802-CDBE-8B705FC8E686}"/>
              </a:ext>
            </a:extLst>
          </p:cNvPr>
          <p:cNvSpPr>
            <a:spLocks noGrp="1"/>
          </p:cNvSpPr>
          <p:nvPr>
            <p:ph type="body" sz="quarter" idx="23" hasCustomPrompt="1"/>
          </p:nvPr>
        </p:nvSpPr>
        <p:spPr>
          <a:xfrm>
            <a:off x="9931001" y="2898701"/>
            <a:ext cx="1498999" cy="425698"/>
          </a:xfrm>
        </p:spPr>
        <p:txBody>
          <a:bodyPr anchor="t"/>
          <a:lstStyle>
            <a:lvl1pPr marL="0" indent="0" algn="ctr">
              <a:buFont typeface="Arial" panose="020B0604020202020204" pitchFamily="34" charset="0"/>
              <a:buNone/>
              <a:defRPr sz="12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8" name="Content Placeholder">
            <a:extLst>
              <a:ext uri="{FF2B5EF4-FFF2-40B4-BE49-F238E27FC236}">
                <a16:creationId xmlns:a16="http://schemas.microsoft.com/office/drawing/2014/main" id="{42E42FCF-9514-A845-3A3D-575486551FE7}"/>
              </a:ext>
            </a:extLst>
          </p:cNvPr>
          <p:cNvSpPr>
            <a:spLocks noGrp="1"/>
          </p:cNvSpPr>
          <p:nvPr>
            <p:ph sz="quarter" idx="12" hasCustomPrompt="1"/>
          </p:nvPr>
        </p:nvSpPr>
        <p:spPr>
          <a:xfrm>
            <a:off x="4953000" y="3810000"/>
            <a:ext cx="6858000" cy="2667000"/>
          </a:xfrm>
        </p:spPr>
        <p:txBody>
          <a:bodyPr tIns="144000"/>
          <a:lstStyle>
            <a:lvl1pPr marL="0" indent="0" algn="ctr">
              <a:buFont typeface="Arial" panose="020B0604020202020204" pitchFamily="34" charset="0"/>
              <a:buNone/>
              <a:defRPr sz="1400">
                <a:solidFill>
                  <a:schemeClr val="bg1"/>
                </a:solidFill>
              </a:defRPr>
            </a:lvl1pPr>
            <a:lvl2pPr marL="232200" indent="0" algn="ctr">
              <a:buNone/>
              <a:defRPr sz="1400"/>
            </a:lvl2pPr>
            <a:lvl3pPr marL="462600" indent="0" algn="ctr">
              <a:buNone/>
              <a:defRPr sz="1400"/>
            </a:lvl3pPr>
            <a:lvl4pPr marL="693000" indent="0" algn="ctr">
              <a:buNone/>
              <a:defRPr sz="1400"/>
            </a:lvl4pPr>
            <a:lvl5pPr marL="923400" indent="0" algn="ctr">
              <a:buNone/>
              <a:defRPr sz="1400"/>
            </a:lvl5pPr>
          </a:lstStyle>
          <a:p>
            <a:pPr lvl="0"/>
            <a:r>
              <a:rPr lang="en-GB"/>
              <a:t>Click relevant icon to insert a chart or table</a:t>
            </a:r>
          </a:p>
        </p:txBody>
      </p:sp>
      <p:sp>
        <p:nvSpPr>
          <p:cNvPr id="4" name="Slide Number Placeholder 3">
            <a:extLst>
              <a:ext uri="{FF2B5EF4-FFF2-40B4-BE49-F238E27FC236}">
                <a16:creationId xmlns:a16="http://schemas.microsoft.com/office/drawing/2014/main" id="{33A3A8A8-C1B2-F5EF-3177-D02EE5D6111D}"/>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9725778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6x Statistic &amp; Tex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C050C-EBBF-F870-732C-340A01D5E573}"/>
              </a:ext>
            </a:extLst>
          </p:cNvPr>
          <p:cNvSpPr>
            <a:spLocks noGrp="1"/>
          </p:cNvSpPr>
          <p:nvPr>
            <p:ph type="title" hasCustomPrompt="1"/>
          </p:nvPr>
        </p:nvSpPr>
        <p:spPr>
          <a:xfrm>
            <a:off x="1143000" y="460889"/>
            <a:ext cx="9906000" cy="482600"/>
          </a:xfrm>
        </p:spPr>
        <p:txBody>
          <a:bodyPr/>
          <a:lstStyle>
            <a:lvl1pPr algn="ctr">
              <a:defRPr/>
            </a:lvl1pPr>
          </a:lstStyle>
          <a:p>
            <a:r>
              <a:rPr lang="en-US"/>
              <a:t>Add your slide title over one or two lines.</a:t>
            </a:r>
            <a:endParaRPr lang="en-GB"/>
          </a:p>
        </p:txBody>
      </p:sp>
      <p:sp>
        <p:nvSpPr>
          <p:cNvPr id="5" name="Violet Baclground 1">
            <a:extLst>
              <a:ext uri="{FF2B5EF4-FFF2-40B4-BE49-F238E27FC236}">
                <a16:creationId xmlns:a16="http://schemas.microsoft.com/office/drawing/2014/main" id="{A1FB9FDF-99E0-ECA7-3A69-34B429F31286}"/>
              </a:ext>
              <a:ext uri="{C183D7F6-B498-43B3-948B-1728B52AA6E4}">
                <adec:decorative xmlns:adec="http://schemas.microsoft.com/office/drawing/2017/decorative" val="1"/>
              </a:ext>
            </a:extLst>
          </p:cNvPr>
          <p:cNvSpPr>
            <a:spLocks noGrp="1"/>
          </p:cNvSpPr>
          <p:nvPr>
            <p:ph type="body" sz="quarter" idx="43" hasCustomPrompt="1"/>
          </p:nvPr>
        </p:nvSpPr>
        <p:spPr>
          <a:xfrm>
            <a:off x="1143000" y="1524000"/>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28" name="Violet Baclground 2">
            <a:extLst>
              <a:ext uri="{FF2B5EF4-FFF2-40B4-BE49-F238E27FC236}">
                <a16:creationId xmlns:a16="http://schemas.microsoft.com/office/drawing/2014/main" id="{AD9C2EF2-37E9-839E-5448-9E58D60C2950}"/>
              </a:ext>
              <a:ext uri="{C183D7F6-B498-43B3-948B-1728B52AA6E4}">
                <adec:decorative xmlns:adec="http://schemas.microsoft.com/office/drawing/2017/decorative" val="1"/>
              </a:ext>
            </a:extLst>
          </p:cNvPr>
          <p:cNvSpPr>
            <a:spLocks noGrp="1"/>
          </p:cNvSpPr>
          <p:nvPr>
            <p:ph type="body" sz="quarter" idx="44" hasCustomPrompt="1"/>
          </p:nvPr>
        </p:nvSpPr>
        <p:spPr>
          <a:xfrm>
            <a:off x="4559499" y="1524000"/>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30" name="Violet Baclground 3">
            <a:extLst>
              <a:ext uri="{FF2B5EF4-FFF2-40B4-BE49-F238E27FC236}">
                <a16:creationId xmlns:a16="http://schemas.microsoft.com/office/drawing/2014/main" id="{1B91E523-63FB-16B3-3863-828F9EEC6FFD}"/>
              </a:ext>
              <a:ext uri="{C183D7F6-B498-43B3-948B-1728B52AA6E4}">
                <adec:decorative xmlns:adec="http://schemas.microsoft.com/office/drawing/2017/decorative" val="1"/>
              </a:ext>
            </a:extLst>
          </p:cNvPr>
          <p:cNvSpPr>
            <a:spLocks noGrp="1"/>
          </p:cNvSpPr>
          <p:nvPr>
            <p:ph type="body" sz="quarter" idx="46" hasCustomPrompt="1"/>
          </p:nvPr>
        </p:nvSpPr>
        <p:spPr>
          <a:xfrm>
            <a:off x="8001000" y="1524000"/>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32" name="Violet Background 4">
            <a:extLst>
              <a:ext uri="{FF2B5EF4-FFF2-40B4-BE49-F238E27FC236}">
                <a16:creationId xmlns:a16="http://schemas.microsoft.com/office/drawing/2014/main" id="{E2A4C9F7-7772-6C59-6033-E65BAC8FE4B6}"/>
              </a:ext>
              <a:ext uri="{C183D7F6-B498-43B3-948B-1728B52AA6E4}">
                <adec:decorative xmlns:adec="http://schemas.microsoft.com/office/drawing/2017/decorative" val="1"/>
              </a:ext>
            </a:extLst>
          </p:cNvPr>
          <p:cNvSpPr>
            <a:spLocks noGrp="1"/>
          </p:cNvSpPr>
          <p:nvPr>
            <p:ph type="body" sz="quarter" idx="48" hasCustomPrompt="1"/>
          </p:nvPr>
        </p:nvSpPr>
        <p:spPr>
          <a:xfrm>
            <a:off x="1143000" y="3981255"/>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34" name="Violet Background 5">
            <a:extLst>
              <a:ext uri="{FF2B5EF4-FFF2-40B4-BE49-F238E27FC236}">
                <a16:creationId xmlns:a16="http://schemas.microsoft.com/office/drawing/2014/main" id="{DF0714D7-EF68-1EE8-5AD9-432F67E12E9B}"/>
              </a:ext>
              <a:ext uri="{C183D7F6-B498-43B3-948B-1728B52AA6E4}">
                <adec:decorative xmlns:adec="http://schemas.microsoft.com/office/drawing/2017/decorative" val="1"/>
              </a:ext>
            </a:extLst>
          </p:cNvPr>
          <p:cNvSpPr>
            <a:spLocks noGrp="1"/>
          </p:cNvSpPr>
          <p:nvPr>
            <p:ph type="body" sz="quarter" idx="50" hasCustomPrompt="1"/>
          </p:nvPr>
        </p:nvSpPr>
        <p:spPr>
          <a:xfrm>
            <a:off x="4572000" y="3981255"/>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36" name="Violet Background 6">
            <a:extLst>
              <a:ext uri="{FF2B5EF4-FFF2-40B4-BE49-F238E27FC236}">
                <a16:creationId xmlns:a16="http://schemas.microsoft.com/office/drawing/2014/main" id="{9285673A-C30E-F8B2-CC68-4C15DDE4BF42}"/>
              </a:ext>
              <a:ext uri="{C183D7F6-B498-43B3-948B-1728B52AA6E4}">
                <adec:decorative xmlns:adec="http://schemas.microsoft.com/office/drawing/2017/decorative" val="1"/>
              </a:ext>
            </a:extLst>
          </p:cNvPr>
          <p:cNvSpPr>
            <a:spLocks noGrp="1"/>
          </p:cNvSpPr>
          <p:nvPr>
            <p:ph type="body" sz="quarter" idx="52" hasCustomPrompt="1"/>
          </p:nvPr>
        </p:nvSpPr>
        <p:spPr>
          <a:xfrm>
            <a:off x="8001000" y="3981255"/>
            <a:ext cx="3048000" cy="2114745"/>
          </a:xfrm>
          <a:solidFill>
            <a:schemeClr val="accent3"/>
          </a:solidFill>
        </p:spPr>
        <p:txBody>
          <a:bodyPr lIns="0" tIns="252000" anchor="t"/>
          <a:lstStyle>
            <a:lvl1pPr marL="0" indent="0" algn="ctr">
              <a:lnSpc>
                <a:spcPct val="100000"/>
              </a:lnSpc>
              <a:buFont typeface="Arial" panose="020B0604020202020204" pitchFamily="34" charset="0"/>
              <a:buNone/>
              <a:defRPr sz="6600" b="0">
                <a:solidFill>
                  <a:schemeClr val="accent3"/>
                </a:solidFill>
                <a:latin typeface="+mj-lt"/>
              </a:defRPr>
            </a:lvl1pPr>
            <a:lvl2pPr>
              <a:defRPr/>
            </a:lvl2pPr>
            <a:lvl3pPr>
              <a:buClr>
                <a:schemeClr val="bg1"/>
              </a:buClr>
              <a:defRPr/>
            </a:lvl3pPr>
          </a:lstStyle>
          <a:p>
            <a:pPr lvl="0"/>
            <a:r>
              <a:rPr lang="da-DK"/>
              <a:t> </a:t>
            </a:r>
          </a:p>
        </p:txBody>
      </p:sp>
      <p:sp>
        <p:nvSpPr>
          <p:cNvPr id="3" name="Text Placeholder 2">
            <a:extLst>
              <a:ext uri="{FF2B5EF4-FFF2-40B4-BE49-F238E27FC236}">
                <a16:creationId xmlns:a16="http://schemas.microsoft.com/office/drawing/2014/main" id="{E83B0F45-4765-BCC6-76B4-207FC3A13C5D}"/>
              </a:ext>
            </a:extLst>
          </p:cNvPr>
          <p:cNvSpPr>
            <a:spLocks noGrp="1"/>
          </p:cNvSpPr>
          <p:nvPr>
            <p:ph type="body" sz="quarter" idx="54" hasCustomPrompt="1"/>
          </p:nvPr>
        </p:nvSpPr>
        <p:spPr>
          <a:xfrm>
            <a:off x="1536501" y="1825900"/>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5" name="Text Placeholder 3">
            <a:extLst>
              <a:ext uri="{FF2B5EF4-FFF2-40B4-BE49-F238E27FC236}">
                <a16:creationId xmlns:a16="http://schemas.microsoft.com/office/drawing/2014/main" id="{892CF914-54D1-F786-3D2C-B0DBDF343439}"/>
              </a:ext>
            </a:extLst>
          </p:cNvPr>
          <p:cNvSpPr>
            <a:spLocks noGrp="1"/>
          </p:cNvSpPr>
          <p:nvPr>
            <p:ph type="body" sz="quarter" idx="15" hasCustomPrompt="1"/>
          </p:nvPr>
        </p:nvSpPr>
        <p:spPr>
          <a:xfrm>
            <a:off x="1536501" y="2743339"/>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6" name="Text Placeholder 4">
            <a:extLst>
              <a:ext uri="{FF2B5EF4-FFF2-40B4-BE49-F238E27FC236}">
                <a16:creationId xmlns:a16="http://schemas.microsoft.com/office/drawing/2014/main" id="{5EF8DE6E-7AD6-76AD-BB24-CF4DFD35FC77}"/>
              </a:ext>
            </a:extLst>
          </p:cNvPr>
          <p:cNvSpPr>
            <a:spLocks noGrp="1"/>
          </p:cNvSpPr>
          <p:nvPr>
            <p:ph type="body" sz="quarter" idx="55" hasCustomPrompt="1"/>
          </p:nvPr>
        </p:nvSpPr>
        <p:spPr>
          <a:xfrm>
            <a:off x="4965500" y="1825900"/>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9" name="Text Placeholder 5">
            <a:extLst>
              <a:ext uri="{FF2B5EF4-FFF2-40B4-BE49-F238E27FC236}">
                <a16:creationId xmlns:a16="http://schemas.microsoft.com/office/drawing/2014/main" id="{48D08861-4073-0537-1032-FA30C5C9A25F}"/>
              </a:ext>
            </a:extLst>
          </p:cNvPr>
          <p:cNvSpPr>
            <a:spLocks noGrp="1"/>
          </p:cNvSpPr>
          <p:nvPr>
            <p:ph type="body" sz="quarter" idx="45" hasCustomPrompt="1"/>
          </p:nvPr>
        </p:nvSpPr>
        <p:spPr>
          <a:xfrm>
            <a:off x="4965501" y="2743339"/>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7" name="Text Placeholder 6">
            <a:extLst>
              <a:ext uri="{FF2B5EF4-FFF2-40B4-BE49-F238E27FC236}">
                <a16:creationId xmlns:a16="http://schemas.microsoft.com/office/drawing/2014/main" id="{1581B6DE-BADA-D3DA-CFBB-8A547E3D394B}"/>
              </a:ext>
            </a:extLst>
          </p:cNvPr>
          <p:cNvSpPr>
            <a:spLocks noGrp="1"/>
          </p:cNvSpPr>
          <p:nvPr>
            <p:ph type="body" sz="quarter" idx="56" hasCustomPrompt="1"/>
          </p:nvPr>
        </p:nvSpPr>
        <p:spPr>
          <a:xfrm>
            <a:off x="8394500" y="1825900"/>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1" name="Text Placeholder 7">
            <a:extLst>
              <a:ext uri="{FF2B5EF4-FFF2-40B4-BE49-F238E27FC236}">
                <a16:creationId xmlns:a16="http://schemas.microsoft.com/office/drawing/2014/main" id="{08101411-4D20-36C6-A48A-EFC96CF63EC2}"/>
              </a:ext>
            </a:extLst>
          </p:cNvPr>
          <p:cNvSpPr>
            <a:spLocks noGrp="1"/>
          </p:cNvSpPr>
          <p:nvPr>
            <p:ph type="body" sz="quarter" idx="47" hasCustomPrompt="1"/>
          </p:nvPr>
        </p:nvSpPr>
        <p:spPr>
          <a:xfrm>
            <a:off x="8394501" y="2743339"/>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8" name="Text Placeholder 8">
            <a:extLst>
              <a:ext uri="{FF2B5EF4-FFF2-40B4-BE49-F238E27FC236}">
                <a16:creationId xmlns:a16="http://schemas.microsoft.com/office/drawing/2014/main" id="{75B8DCAF-5819-8001-0547-399D6349AF7E}"/>
              </a:ext>
            </a:extLst>
          </p:cNvPr>
          <p:cNvSpPr>
            <a:spLocks noGrp="1"/>
          </p:cNvSpPr>
          <p:nvPr>
            <p:ph type="body" sz="quarter" idx="57" hasCustomPrompt="1"/>
          </p:nvPr>
        </p:nvSpPr>
        <p:spPr>
          <a:xfrm>
            <a:off x="1536501" y="4283238"/>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3" name="Text Placeholder 9">
            <a:extLst>
              <a:ext uri="{FF2B5EF4-FFF2-40B4-BE49-F238E27FC236}">
                <a16:creationId xmlns:a16="http://schemas.microsoft.com/office/drawing/2014/main" id="{527005C7-D3C2-89F8-319A-AD493D9B4B45}"/>
              </a:ext>
            </a:extLst>
          </p:cNvPr>
          <p:cNvSpPr>
            <a:spLocks noGrp="1"/>
          </p:cNvSpPr>
          <p:nvPr>
            <p:ph type="body" sz="quarter" idx="49" hasCustomPrompt="1"/>
          </p:nvPr>
        </p:nvSpPr>
        <p:spPr>
          <a:xfrm>
            <a:off x="1536501" y="5200594"/>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9" name="Text Placeholder 10">
            <a:extLst>
              <a:ext uri="{FF2B5EF4-FFF2-40B4-BE49-F238E27FC236}">
                <a16:creationId xmlns:a16="http://schemas.microsoft.com/office/drawing/2014/main" id="{99D6BA66-586D-3A71-4AAD-B811D334EA06}"/>
              </a:ext>
            </a:extLst>
          </p:cNvPr>
          <p:cNvSpPr>
            <a:spLocks noGrp="1"/>
          </p:cNvSpPr>
          <p:nvPr>
            <p:ph type="body" sz="quarter" idx="58" hasCustomPrompt="1"/>
          </p:nvPr>
        </p:nvSpPr>
        <p:spPr>
          <a:xfrm>
            <a:off x="4965500" y="4283238"/>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5" name="Text Placeholder 11">
            <a:extLst>
              <a:ext uri="{FF2B5EF4-FFF2-40B4-BE49-F238E27FC236}">
                <a16:creationId xmlns:a16="http://schemas.microsoft.com/office/drawing/2014/main" id="{D759DA55-7072-37C9-8328-27C7FB29CBE1}"/>
              </a:ext>
            </a:extLst>
          </p:cNvPr>
          <p:cNvSpPr>
            <a:spLocks noGrp="1"/>
          </p:cNvSpPr>
          <p:nvPr>
            <p:ph type="body" sz="quarter" idx="51" hasCustomPrompt="1"/>
          </p:nvPr>
        </p:nvSpPr>
        <p:spPr>
          <a:xfrm>
            <a:off x="4965501" y="5200594"/>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10" name="Text Placeholder 12">
            <a:extLst>
              <a:ext uri="{FF2B5EF4-FFF2-40B4-BE49-F238E27FC236}">
                <a16:creationId xmlns:a16="http://schemas.microsoft.com/office/drawing/2014/main" id="{FCA7D74B-BAED-7AE8-0DF5-06CD1DE49A06}"/>
              </a:ext>
            </a:extLst>
          </p:cNvPr>
          <p:cNvSpPr>
            <a:spLocks noGrp="1"/>
          </p:cNvSpPr>
          <p:nvPr>
            <p:ph type="body" sz="quarter" idx="59" hasCustomPrompt="1"/>
          </p:nvPr>
        </p:nvSpPr>
        <p:spPr>
          <a:xfrm>
            <a:off x="8394500" y="4283238"/>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37" name="Text Placeholder 13">
            <a:extLst>
              <a:ext uri="{FF2B5EF4-FFF2-40B4-BE49-F238E27FC236}">
                <a16:creationId xmlns:a16="http://schemas.microsoft.com/office/drawing/2014/main" id="{F14C2BE0-5C52-D0B1-62A7-95ACF9D42F62}"/>
              </a:ext>
            </a:extLst>
          </p:cNvPr>
          <p:cNvSpPr>
            <a:spLocks noGrp="1"/>
          </p:cNvSpPr>
          <p:nvPr>
            <p:ph type="body" sz="quarter" idx="53" hasCustomPrompt="1"/>
          </p:nvPr>
        </p:nvSpPr>
        <p:spPr>
          <a:xfrm>
            <a:off x="8394501" y="5200594"/>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4" name="Slide Number Placeholder 3">
            <a:extLst>
              <a:ext uri="{FF2B5EF4-FFF2-40B4-BE49-F238E27FC236}">
                <a16:creationId xmlns:a16="http://schemas.microsoft.com/office/drawing/2014/main" id="{6463560C-16D2-219C-FD95-077E736B8D6E}"/>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329424247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x Statistic, Icon &amp; Tex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C050C-EBBF-F870-732C-340A01D5E573}"/>
              </a:ext>
            </a:extLst>
          </p:cNvPr>
          <p:cNvSpPr>
            <a:spLocks noGrp="1"/>
          </p:cNvSpPr>
          <p:nvPr>
            <p:ph type="title" hasCustomPrompt="1"/>
          </p:nvPr>
        </p:nvSpPr>
        <p:spPr>
          <a:xfrm>
            <a:off x="1143000" y="460889"/>
            <a:ext cx="9906000" cy="482600"/>
          </a:xfrm>
        </p:spPr>
        <p:txBody>
          <a:bodyPr/>
          <a:lstStyle>
            <a:lvl1pPr algn="ctr">
              <a:defRPr/>
            </a:lvl1pPr>
          </a:lstStyle>
          <a:p>
            <a:r>
              <a:rPr lang="en-US"/>
              <a:t>Add your slide title over one or two lines.</a:t>
            </a:r>
            <a:endParaRPr lang="en-GB"/>
          </a:p>
        </p:txBody>
      </p:sp>
      <p:sp>
        <p:nvSpPr>
          <p:cNvPr id="5" name="Aqua Background 1">
            <a:extLst>
              <a:ext uri="{FF2B5EF4-FFF2-40B4-BE49-F238E27FC236}">
                <a16:creationId xmlns:a16="http://schemas.microsoft.com/office/drawing/2014/main" id="{A1FB9FDF-99E0-ECA7-3A69-34B429F31286}"/>
              </a:ext>
              <a:ext uri="{C183D7F6-B498-43B3-948B-1728B52AA6E4}">
                <adec:decorative xmlns:adec="http://schemas.microsoft.com/office/drawing/2017/decorative" val="1"/>
              </a:ext>
            </a:extLst>
          </p:cNvPr>
          <p:cNvSpPr>
            <a:spLocks noGrp="1"/>
          </p:cNvSpPr>
          <p:nvPr>
            <p:ph type="body" sz="quarter" idx="43" hasCustomPrompt="1"/>
          </p:nvPr>
        </p:nvSpPr>
        <p:spPr>
          <a:xfrm>
            <a:off x="1143000" y="1904998"/>
            <a:ext cx="3048000" cy="3810001"/>
          </a:xfrm>
          <a:solidFill>
            <a:schemeClr val="accent2"/>
          </a:solidFill>
        </p:spPr>
        <p:txBody>
          <a:bodyPr lIns="0" tIns="1728000" anchor="t"/>
          <a:lstStyle>
            <a:lvl1pPr marL="0" indent="0" algn="ctr">
              <a:lnSpc>
                <a:spcPct val="100000"/>
              </a:lnSpc>
              <a:buFont typeface="Arial" panose="020B0604020202020204" pitchFamily="34" charset="0"/>
              <a:buNone/>
              <a:defRPr sz="6600" b="0">
                <a:solidFill>
                  <a:schemeClr val="accent2"/>
                </a:solidFill>
                <a:latin typeface="+mj-lt"/>
              </a:defRPr>
            </a:lvl1pPr>
            <a:lvl2pPr>
              <a:defRPr/>
            </a:lvl2pPr>
            <a:lvl3pPr>
              <a:buClr>
                <a:schemeClr val="bg1"/>
              </a:buClr>
              <a:defRPr/>
            </a:lvl3pPr>
          </a:lstStyle>
          <a:p>
            <a:pPr lvl="0"/>
            <a:r>
              <a:rPr lang="da-DK"/>
              <a:t> </a:t>
            </a:r>
          </a:p>
        </p:txBody>
      </p:sp>
      <p:sp>
        <p:nvSpPr>
          <p:cNvPr id="12" name="Circle Background 1">
            <a:extLst>
              <a:ext uri="{FF2B5EF4-FFF2-40B4-BE49-F238E27FC236}">
                <a16:creationId xmlns:a16="http://schemas.microsoft.com/office/drawing/2014/main" id="{90282F51-4DA9-3380-48C5-5AE805B392C1}"/>
              </a:ext>
              <a:ext uri="{C183D7F6-B498-43B3-948B-1728B52AA6E4}">
                <adec:decorative xmlns:adec="http://schemas.microsoft.com/office/drawing/2017/decorative" val="1"/>
              </a:ext>
            </a:extLst>
          </p:cNvPr>
          <p:cNvSpPr>
            <a:spLocks noGrp="1"/>
          </p:cNvSpPr>
          <p:nvPr>
            <p:ph type="body" sz="quarter" idx="32" hasCustomPrompt="1"/>
          </p:nvPr>
        </p:nvSpPr>
        <p:spPr>
          <a:xfrm>
            <a:off x="2094600" y="2302986"/>
            <a:ext cx="1144800" cy="11448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8" name="Aqua Background 2">
            <a:extLst>
              <a:ext uri="{FF2B5EF4-FFF2-40B4-BE49-F238E27FC236}">
                <a16:creationId xmlns:a16="http://schemas.microsoft.com/office/drawing/2014/main" id="{A21EE947-2DE5-FB0E-C9EF-5BD2288CC538}"/>
              </a:ext>
              <a:ext uri="{C183D7F6-B498-43B3-948B-1728B52AA6E4}">
                <adec:decorative xmlns:adec="http://schemas.microsoft.com/office/drawing/2017/decorative" val="1"/>
              </a:ext>
            </a:extLst>
          </p:cNvPr>
          <p:cNvSpPr>
            <a:spLocks noGrp="1"/>
          </p:cNvSpPr>
          <p:nvPr>
            <p:ph type="body" sz="quarter" idx="48" hasCustomPrompt="1"/>
          </p:nvPr>
        </p:nvSpPr>
        <p:spPr>
          <a:xfrm>
            <a:off x="4572001" y="1904998"/>
            <a:ext cx="3048000" cy="3810001"/>
          </a:xfrm>
          <a:solidFill>
            <a:schemeClr val="accent2"/>
          </a:solidFill>
        </p:spPr>
        <p:txBody>
          <a:bodyPr lIns="0" tIns="1728000" anchor="t"/>
          <a:lstStyle>
            <a:lvl1pPr marL="0" indent="0" algn="ctr">
              <a:lnSpc>
                <a:spcPct val="100000"/>
              </a:lnSpc>
              <a:buFont typeface="Arial" panose="020B0604020202020204" pitchFamily="34" charset="0"/>
              <a:buNone/>
              <a:defRPr sz="6600" b="0">
                <a:solidFill>
                  <a:schemeClr val="accent2"/>
                </a:solidFill>
                <a:latin typeface="+mj-lt"/>
              </a:defRPr>
            </a:lvl1pPr>
            <a:lvl2pPr>
              <a:defRPr/>
            </a:lvl2pPr>
            <a:lvl3pPr>
              <a:buClr>
                <a:schemeClr val="bg1"/>
              </a:buClr>
              <a:defRPr/>
            </a:lvl3pPr>
          </a:lstStyle>
          <a:p>
            <a:pPr lvl="0"/>
            <a:r>
              <a:rPr lang="da-DK"/>
              <a:t> </a:t>
            </a:r>
          </a:p>
        </p:txBody>
      </p:sp>
      <p:sp>
        <p:nvSpPr>
          <p:cNvPr id="20" name="Circle Background 2">
            <a:extLst>
              <a:ext uri="{FF2B5EF4-FFF2-40B4-BE49-F238E27FC236}">
                <a16:creationId xmlns:a16="http://schemas.microsoft.com/office/drawing/2014/main" id="{80DADAA9-E391-BFDB-63BE-9461005D74AE}"/>
              </a:ext>
              <a:ext uri="{C183D7F6-B498-43B3-948B-1728B52AA6E4}">
                <adec:decorative xmlns:adec="http://schemas.microsoft.com/office/drawing/2017/decorative" val="1"/>
              </a:ext>
            </a:extLst>
          </p:cNvPr>
          <p:cNvSpPr>
            <a:spLocks noGrp="1"/>
          </p:cNvSpPr>
          <p:nvPr>
            <p:ph type="body" sz="quarter" idx="50" hasCustomPrompt="1"/>
          </p:nvPr>
        </p:nvSpPr>
        <p:spPr>
          <a:xfrm>
            <a:off x="5523601" y="2302986"/>
            <a:ext cx="1144800" cy="11448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4" name="Aqua Background 3">
            <a:extLst>
              <a:ext uri="{FF2B5EF4-FFF2-40B4-BE49-F238E27FC236}">
                <a16:creationId xmlns:a16="http://schemas.microsoft.com/office/drawing/2014/main" id="{307738B4-174F-1F22-CD05-D24BE0C12C9A}"/>
              </a:ext>
              <a:ext uri="{C183D7F6-B498-43B3-948B-1728B52AA6E4}">
                <adec:decorative xmlns:adec="http://schemas.microsoft.com/office/drawing/2017/decorative" val="1"/>
              </a:ext>
            </a:extLst>
          </p:cNvPr>
          <p:cNvSpPr>
            <a:spLocks noGrp="1"/>
          </p:cNvSpPr>
          <p:nvPr>
            <p:ph type="body" sz="quarter" idx="44" hasCustomPrompt="1"/>
          </p:nvPr>
        </p:nvSpPr>
        <p:spPr>
          <a:xfrm>
            <a:off x="8001002" y="1904998"/>
            <a:ext cx="3048000" cy="3810001"/>
          </a:xfrm>
          <a:solidFill>
            <a:schemeClr val="accent2"/>
          </a:solidFill>
        </p:spPr>
        <p:txBody>
          <a:bodyPr lIns="0" tIns="1728000" anchor="t"/>
          <a:lstStyle>
            <a:lvl1pPr marL="0" indent="0" algn="ctr">
              <a:lnSpc>
                <a:spcPct val="100000"/>
              </a:lnSpc>
              <a:buFont typeface="Arial" panose="020B0604020202020204" pitchFamily="34" charset="0"/>
              <a:buNone/>
              <a:defRPr sz="6600" b="0">
                <a:solidFill>
                  <a:schemeClr val="accent2"/>
                </a:solidFill>
                <a:latin typeface="+mj-lt"/>
              </a:defRPr>
            </a:lvl1pPr>
            <a:lvl2pPr>
              <a:defRPr/>
            </a:lvl2pPr>
            <a:lvl3pPr>
              <a:buClr>
                <a:schemeClr val="bg1"/>
              </a:buClr>
              <a:defRPr/>
            </a:lvl3pPr>
          </a:lstStyle>
          <a:p>
            <a:pPr lvl="0"/>
            <a:r>
              <a:rPr lang="da-DK"/>
              <a:t> </a:t>
            </a:r>
          </a:p>
        </p:txBody>
      </p:sp>
      <p:sp>
        <p:nvSpPr>
          <p:cNvPr id="16" name="Circle Background 3">
            <a:extLst>
              <a:ext uri="{FF2B5EF4-FFF2-40B4-BE49-F238E27FC236}">
                <a16:creationId xmlns:a16="http://schemas.microsoft.com/office/drawing/2014/main" id="{801337E1-A7DF-94EB-3A99-FB11150DD8D2}"/>
              </a:ext>
              <a:ext uri="{C183D7F6-B498-43B3-948B-1728B52AA6E4}">
                <adec:decorative xmlns:adec="http://schemas.microsoft.com/office/drawing/2017/decorative" val="1"/>
              </a:ext>
            </a:extLst>
          </p:cNvPr>
          <p:cNvSpPr>
            <a:spLocks noGrp="1"/>
          </p:cNvSpPr>
          <p:nvPr>
            <p:ph type="body" sz="quarter" idx="46" hasCustomPrompt="1"/>
          </p:nvPr>
        </p:nvSpPr>
        <p:spPr>
          <a:xfrm>
            <a:off x="8952602" y="2302986"/>
            <a:ext cx="1144800" cy="1144800"/>
          </a:xfrm>
          <a:prstGeom prst="ellipse">
            <a:avLst/>
          </a:prstGeom>
          <a:solidFill>
            <a:schemeClr val="tx2"/>
          </a:solidFill>
        </p:spPr>
        <p:txBody>
          <a:bodyPr/>
          <a:lstStyle>
            <a:lvl1pPr marL="0" indent="0">
              <a:buFont typeface="Arial" panose="020B0604020202020204" pitchFamily="34" charset="0"/>
              <a:buNone/>
              <a:defRPr>
                <a:solidFill>
                  <a:schemeClr val="bg1"/>
                </a:solidFill>
              </a:defRPr>
            </a:lvl1pPr>
          </a:lstStyle>
          <a:p>
            <a:pPr lvl="0"/>
            <a:r>
              <a:rPr lang="en-GB"/>
              <a:t> </a:t>
            </a:r>
          </a:p>
        </p:txBody>
      </p:sp>
      <p:sp>
        <p:nvSpPr>
          <p:cNvPr id="13" name="Icon Placeholder 1">
            <a:extLst>
              <a:ext uri="{FF2B5EF4-FFF2-40B4-BE49-F238E27FC236}">
                <a16:creationId xmlns:a16="http://schemas.microsoft.com/office/drawing/2014/main" id="{F597343D-DBDC-C7BE-1FE3-775AF0DA8B93}"/>
              </a:ext>
              <a:ext uri="{C183D7F6-B498-43B3-948B-1728B52AA6E4}">
                <adec:decorative xmlns:adec="http://schemas.microsoft.com/office/drawing/2017/decorative" val="0"/>
              </a:ext>
            </a:extLst>
          </p:cNvPr>
          <p:cNvSpPr>
            <a:spLocks noGrp="1"/>
          </p:cNvSpPr>
          <p:nvPr>
            <p:ph type="pic" sz="quarter" idx="33" hasCustomPrompt="1"/>
          </p:nvPr>
        </p:nvSpPr>
        <p:spPr>
          <a:xfrm>
            <a:off x="2176087" y="2424430"/>
            <a:ext cx="981827" cy="901912"/>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3" name="Text Placeholder 2">
            <a:extLst>
              <a:ext uri="{FF2B5EF4-FFF2-40B4-BE49-F238E27FC236}">
                <a16:creationId xmlns:a16="http://schemas.microsoft.com/office/drawing/2014/main" id="{9C21C06F-1BA3-C0C4-0D46-CA2C13D8685D}"/>
              </a:ext>
            </a:extLst>
          </p:cNvPr>
          <p:cNvSpPr>
            <a:spLocks noGrp="1"/>
          </p:cNvSpPr>
          <p:nvPr>
            <p:ph type="body" sz="quarter" idx="54" hasCustomPrompt="1"/>
          </p:nvPr>
        </p:nvSpPr>
        <p:spPr>
          <a:xfrm>
            <a:off x="1536501" y="3687889"/>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25" name="Text Placeholder 3">
            <a:extLst>
              <a:ext uri="{FF2B5EF4-FFF2-40B4-BE49-F238E27FC236}">
                <a16:creationId xmlns:a16="http://schemas.microsoft.com/office/drawing/2014/main" id="{892CF914-54D1-F786-3D2C-B0DBDF343439}"/>
              </a:ext>
            </a:extLst>
          </p:cNvPr>
          <p:cNvSpPr>
            <a:spLocks noGrp="1"/>
          </p:cNvSpPr>
          <p:nvPr>
            <p:ph type="body" sz="quarter" idx="15" hasCustomPrompt="1"/>
          </p:nvPr>
        </p:nvSpPr>
        <p:spPr>
          <a:xfrm>
            <a:off x="1536501" y="4583295"/>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21" name="Icon Placeholder 2">
            <a:extLst>
              <a:ext uri="{FF2B5EF4-FFF2-40B4-BE49-F238E27FC236}">
                <a16:creationId xmlns:a16="http://schemas.microsoft.com/office/drawing/2014/main" id="{7D39C480-D308-81A0-09FA-D969FA016AD4}"/>
              </a:ext>
              <a:ext uri="{C183D7F6-B498-43B3-948B-1728B52AA6E4}">
                <adec:decorative xmlns:adec="http://schemas.microsoft.com/office/drawing/2017/decorative" val="0"/>
              </a:ext>
            </a:extLst>
          </p:cNvPr>
          <p:cNvSpPr>
            <a:spLocks noGrp="1"/>
          </p:cNvSpPr>
          <p:nvPr>
            <p:ph type="pic" sz="quarter" idx="51" hasCustomPrompt="1"/>
          </p:nvPr>
        </p:nvSpPr>
        <p:spPr>
          <a:xfrm>
            <a:off x="5605088" y="2424430"/>
            <a:ext cx="981827" cy="901912"/>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6" name="Text Placeholder 4">
            <a:extLst>
              <a:ext uri="{FF2B5EF4-FFF2-40B4-BE49-F238E27FC236}">
                <a16:creationId xmlns:a16="http://schemas.microsoft.com/office/drawing/2014/main" id="{6D2B388E-0D7E-E0A2-F3DB-4CCF92C13BDF}"/>
              </a:ext>
            </a:extLst>
          </p:cNvPr>
          <p:cNvSpPr>
            <a:spLocks noGrp="1"/>
          </p:cNvSpPr>
          <p:nvPr>
            <p:ph type="body" sz="quarter" idx="55" hasCustomPrompt="1"/>
          </p:nvPr>
        </p:nvSpPr>
        <p:spPr>
          <a:xfrm>
            <a:off x="4965502" y="3687889"/>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19" name="Text Placeholder 5">
            <a:extLst>
              <a:ext uri="{FF2B5EF4-FFF2-40B4-BE49-F238E27FC236}">
                <a16:creationId xmlns:a16="http://schemas.microsoft.com/office/drawing/2014/main" id="{75DE2F54-BCA5-7A9F-B0D7-91D843AF8FA4}"/>
              </a:ext>
            </a:extLst>
          </p:cNvPr>
          <p:cNvSpPr>
            <a:spLocks noGrp="1"/>
          </p:cNvSpPr>
          <p:nvPr>
            <p:ph type="body" sz="quarter" idx="49" hasCustomPrompt="1"/>
          </p:nvPr>
        </p:nvSpPr>
        <p:spPr>
          <a:xfrm>
            <a:off x="4965502" y="4583295"/>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17" name="Icon Placeholder 3">
            <a:extLst>
              <a:ext uri="{FF2B5EF4-FFF2-40B4-BE49-F238E27FC236}">
                <a16:creationId xmlns:a16="http://schemas.microsoft.com/office/drawing/2014/main" id="{358FBEEF-5BC9-C465-463D-0FCC986AFFAF}"/>
              </a:ext>
              <a:ext uri="{C183D7F6-B498-43B3-948B-1728B52AA6E4}">
                <adec:decorative xmlns:adec="http://schemas.microsoft.com/office/drawing/2017/decorative" val="0"/>
              </a:ext>
            </a:extLst>
          </p:cNvPr>
          <p:cNvSpPr>
            <a:spLocks noGrp="1"/>
          </p:cNvSpPr>
          <p:nvPr>
            <p:ph type="pic" sz="quarter" idx="47" hasCustomPrompt="1"/>
          </p:nvPr>
        </p:nvSpPr>
        <p:spPr>
          <a:xfrm>
            <a:off x="9034089" y="2424430"/>
            <a:ext cx="981827" cy="901912"/>
          </a:xfrm>
        </p:spPr>
        <p:txBody>
          <a:bodyPr/>
          <a:lstStyle>
            <a:lvl1pPr marL="0" indent="0" algn="ctr">
              <a:buFont typeface="Arial" panose="020B0604020202020204" pitchFamily="34" charset="0"/>
              <a:buNone/>
              <a:defRPr sz="1000">
                <a:solidFill>
                  <a:schemeClr val="bg1"/>
                </a:solidFill>
              </a:defRPr>
            </a:lvl1pPr>
          </a:lstStyle>
          <a:p>
            <a:r>
              <a:rPr lang="en-GB"/>
              <a:t>Insert icon</a:t>
            </a:r>
          </a:p>
        </p:txBody>
      </p:sp>
      <p:sp>
        <p:nvSpPr>
          <p:cNvPr id="7" name="Text Placeholder 6">
            <a:extLst>
              <a:ext uri="{FF2B5EF4-FFF2-40B4-BE49-F238E27FC236}">
                <a16:creationId xmlns:a16="http://schemas.microsoft.com/office/drawing/2014/main" id="{45435B17-41C2-09D5-A85A-83C18F1B4D0C}"/>
              </a:ext>
            </a:extLst>
          </p:cNvPr>
          <p:cNvSpPr>
            <a:spLocks noGrp="1"/>
          </p:cNvSpPr>
          <p:nvPr>
            <p:ph type="body" sz="quarter" idx="56" hasCustomPrompt="1"/>
          </p:nvPr>
        </p:nvSpPr>
        <p:spPr>
          <a:xfrm>
            <a:off x="8394500" y="3687889"/>
            <a:ext cx="2260999" cy="895406"/>
          </a:xfrm>
        </p:spPr>
        <p:txBody>
          <a:bodyPr anchor="ctr"/>
          <a:lstStyle>
            <a:lvl1pPr marL="0" indent="0" algn="ctr">
              <a:buFont typeface="Arial" panose="020B0604020202020204" pitchFamily="34" charset="0"/>
              <a:buNone/>
              <a:defRPr lang="en-GB" sz="6600" b="0" kern="1200" dirty="0">
                <a:solidFill>
                  <a:schemeClr val="tx2"/>
                </a:solidFill>
                <a:latin typeface="+mj-lt"/>
                <a:ea typeface="+mn-ea"/>
                <a:cs typeface="+mn-cs"/>
              </a:defRPr>
            </a:lvl1pPr>
            <a:lvl2pPr marL="232200" indent="0">
              <a:buNone/>
              <a:defRPr/>
            </a:lvl2pPr>
            <a:lvl3pPr marL="462600" indent="0">
              <a:buNone/>
              <a:defRPr/>
            </a:lvl3pPr>
            <a:lvl4pPr marL="693000" indent="0">
              <a:buNone/>
              <a:defRPr/>
            </a:lvl4pPr>
            <a:lvl5pPr marL="923400" indent="0">
              <a:buNone/>
              <a:defRPr/>
            </a:lvl5pPr>
          </a:lstStyle>
          <a:p>
            <a:pPr lvl="0"/>
            <a:r>
              <a:rPr lang="en-GB"/>
              <a:t>00%</a:t>
            </a:r>
          </a:p>
        </p:txBody>
      </p:sp>
      <p:sp>
        <p:nvSpPr>
          <p:cNvPr id="15" name="Text Placeholder 7">
            <a:extLst>
              <a:ext uri="{FF2B5EF4-FFF2-40B4-BE49-F238E27FC236}">
                <a16:creationId xmlns:a16="http://schemas.microsoft.com/office/drawing/2014/main" id="{74A2DCCE-B118-EB4A-C204-0EFAEA568C9B}"/>
              </a:ext>
            </a:extLst>
          </p:cNvPr>
          <p:cNvSpPr>
            <a:spLocks noGrp="1"/>
          </p:cNvSpPr>
          <p:nvPr>
            <p:ph type="body" sz="quarter" idx="45" hasCustomPrompt="1"/>
          </p:nvPr>
        </p:nvSpPr>
        <p:spPr>
          <a:xfrm>
            <a:off x="8394503" y="4583295"/>
            <a:ext cx="2260999" cy="599936"/>
          </a:xfrm>
        </p:spPr>
        <p:txBody>
          <a:bodyPr anchor="t"/>
          <a:lstStyle>
            <a:lvl1pPr marL="0" indent="0" algn="ctr">
              <a:buFont typeface="Arial" panose="020B0604020202020204" pitchFamily="34" charset="0"/>
              <a:buNone/>
              <a:defRPr sz="1800">
                <a:solidFill>
                  <a:schemeClr val="tx1"/>
                </a:solidFill>
              </a:defRPr>
            </a:lvl1pPr>
            <a:lvl2pPr marL="232200" indent="0">
              <a:buNone/>
              <a:defRPr/>
            </a:lvl2pPr>
            <a:lvl3pPr marL="462600" indent="0">
              <a:buNone/>
              <a:defRPr/>
            </a:lvl3pPr>
            <a:lvl4pPr marL="693000" indent="0">
              <a:buNone/>
              <a:defRPr/>
            </a:lvl4pPr>
            <a:lvl5pPr marL="923400" indent="0">
              <a:buNone/>
              <a:defRPr/>
            </a:lvl5pPr>
          </a:lstStyle>
          <a:p>
            <a:pPr lvl="0"/>
            <a:r>
              <a:rPr lang="en-GB"/>
              <a:t>Lorem ipsum dolor sit </a:t>
            </a:r>
            <a:r>
              <a:rPr lang="en-GB" err="1"/>
              <a:t>amet</a:t>
            </a:r>
            <a:r>
              <a:rPr lang="en-GB"/>
              <a:t> </a:t>
            </a:r>
            <a:r>
              <a:rPr lang="en-GB" err="1"/>
              <a:t>consectetur</a:t>
            </a:r>
            <a:endParaRPr lang="en-GB"/>
          </a:p>
        </p:txBody>
      </p:sp>
      <p:sp>
        <p:nvSpPr>
          <p:cNvPr id="4" name="Slide Number Placeholder 3">
            <a:extLst>
              <a:ext uri="{FF2B5EF4-FFF2-40B4-BE49-F238E27FC236}">
                <a16:creationId xmlns:a16="http://schemas.microsoft.com/office/drawing/2014/main" id="{6463560C-16D2-219C-FD95-077E736B8D6E}"/>
              </a:ext>
              <a:ext uri="{C183D7F6-B498-43B3-948B-1728B52AA6E4}">
                <adec:decorative xmlns:adec="http://schemas.microsoft.com/office/drawing/2017/decorative" val="0"/>
              </a:ext>
            </a:extLst>
          </p:cNvPr>
          <p:cNvSpPr>
            <a:spLocks noGrp="1"/>
          </p:cNvSpPr>
          <p:nvPr>
            <p:ph type="sldNum" sz="quarter" idx="11"/>
          </p:nvPr>
        </p:nvSpPr>
        <p:spPr/>
        <p:txBody>
          <a:bodyPr/>
          <a:lstStyle/>
          <a:p>
            <a:fld id="{404B1218-BB7C-4D4B-89FE-7BFB8A3F413B}" type="slidenum">
              <a:rPr lang="en-GB" smtClean="0"/>
              <a:pPr/>
              <a:t>‹#›</a:t>
            </a:fld>
            <a:endParaRPr lang="en-GB"/>
          </a:p>
        </p:txBody>
      </p:sp>
    </p:spTree>
    <p:extLst>
      <p:ext uri="{BB962C8B-B14F-4D97-AF65-F5344CB8AC3E}">
        <p14:creationId xmlns:p14="http://schemas.microsoft.com/office/powerpoint/2010/main" val="33109668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59.xml"/><Relationship Id="rId3" Type="http://schemas.openxmlformats.org/officeDocument/2006/relationships/slideLayout" Target="../slideLayouts/slideLayout54.xml"/><Relationship Id="rId7" Type="http://schemas.openxmlformats.org/officeDocument/2006/relationships/slideLayout" Target="../slideLayouts/slideLayout58.xml"/><Relationship Id="rId2" Type="http://schemas.openxmlformats.org/officeDocument/2006/relationships/slideLayout" Target="../slideLayouts/slideLayout5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5" Type="http://schemas.openxmlformats.org/officeDocument/2006/relationships/slideLayout" Target="../slideLayouts/slideLayout56.xml"/><Relationship Id="rId10" Type="http://schemas.openxmlformats.org/officeDocument/2006/relationships/image" Target="../media/image1.png"/><Relationship Id="rId4" Type="http://schemas.openxmlformats.org/officeDocument/2006/relationships/slideLayout" Target="../slideLayouts/slideLayout55.xml"/><Relationship Id="rId9"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62.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image" Target="../media/image1.png"/><Relationship Id="rId5" Type="http://schemas.openxmlformats.org/officeDocument/2006/relationships/theme" Target="../theme/theme11.xml"/><Relationship Id="rId4" Type="http://schemas.openxmlformats.org/officeDocument/2006/relationships/slideLayout" Target="../slideLayouts/slideLayout63.xml"/></Relationships>
</file>

<file path=ppt/slideMasters/_rels/slideMaster12.xml.rels><?xml version="1.0" encoding="UTF-8" standalone="yes"?>
<Relationships xmlns="http://schemas.openxmlformats.org/package/2006/relationships"><Relationship Id="rId3" Type="http://schemas.openxmlformats.org/officeDocument/2006/relationships/slideLayout" Target="../slideLayouts/slideLayout66.xml"/><Relationship Id="rId2" Type="http://schemas.openxmlformats.org/officeDocument/2006/relationships/slideLayout" Target="../slideLayouts/slideLayout65.xml"/><Relationship Id="rId1" Type="http://schemas.openxmlformats.org/officeDocument/2006/relationships/slideLayout" Target="../slideLayouts/slideLayout64.xml"/><Relationship Id="rId5" Type="http://schemas.openxmlformats.org/officeDocument/2006/relationships/image" Target="../media/image1.png"/><Relationship Id="rId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5" Type="http://schemas.openxmlformats.org/officeDocument/2006/relationships/image" Target="../media/image1.png"/><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4.xml"/><Relationship Id="rId1" Type="http://schemas.openxmlformats.org/officeDocument/2006/relationships/slideLayout" Target="../slideLayouts/slideLayout70.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73.xml"/><Relationship Id="rId7" Type="http://schemas.openxmlformats.org/officeDocument/2006/relationships/image" Target="../media/image1.png"/><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theme" Target="../theme/theme15.xml"/><Relationship Id="rId5" Type="http://schemas.openxmlformats.org/officeDocument/2006/relationships/slideLayout" Target="../slideLayouts/slideLayout75.xml"/><Relationship Id="rId4" Type="http://schemas.openxmlformats.org/officeDocument/2006/relationships/slideLayout" Target="../slideLayouts/slideLayout74.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6.xml"/><Relationship Id="rId1" Type="http://schemas.openxmlformats.org/officeDocument/2006/relationships/slideLayout" Target="../slideLayouts/slideLayout76.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84.xml"/><Relationship Id="rId3" Type="http://schemas.openxmlformats.org/officeDocument/2006/relationships/slideLayout" Target="../slideLayouts/slideLayout79.xml"/><Relationship Id="rId7" Type="http://schemas.openxmlformats.org/officeDocument/2006/relationships/slideLayout" Target="../slideLayouts/slideLayout83.xml"/><Relationship Id="rId12" Type="http://schemas.openxmlformats.org/officeDocument/2006/relationships/image" Target="../media/image1.png"/><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theme" Target="../theme/theme17.xml"/><Relationship Id="rId5" Type="http://schemas.openxmlformats.org/officeDocument/2006/relationships/slideLayout" Target="../slideLayouts/slideLayout81.xml"/><Relationship Id="rId10" Type="http://schemas.openxmlformats.org/officeDocument/2006/relationships/slideLayout" Target="../slideLayouts/slideLayout86.xml"/><Relationship Id="rId4" Type="http://schemas.openxmlformats.org/officeDocument/2006/relationships/slideLayout" Target="../slideLayouts/slideLayout80.xml"/><Relationship Id="rId9" Type="http://schemas.openxmlformats.org/officeDocument/2006/relationships/slideLayout" Target="../slideLayouts/slideLayout85.xml"/></Relationships>
</file>

<file path=ppt/slideMasters/_rels/slideMaster18.xml.rels><?xml version="1.0" encoding="UTF-8" standalone="yes"?>
<Relationships xmlns="http://schemas.openxmlformats.org/package/2006/relationships"><Relationship Id="rId3" Type="http://schemas.openxmlformats.org/officeDocument/2006/relationships/slideLayout" Target="../slideLayouts/slideLayout89.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image" Target="../media/image1.png"/><Relationship Id="rId5" Type="http://schemas.openxmlformats.org/officeDocument/2006/relationships/theme" Target="../theme/theme18.xml"/><Relationship Id="rId4" Type="http://schemas.openxmlformats.org/officeDocument/2006/relationships/slideLayout" Target="../slideLayouts/slideLayout90.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5" Type="http://schemas.openxmlformats.org/officeDocument/2006/relationships/slideLayout" Target="../slideLayouts/slideLayout95.xml"/><Relationship Id="rId10" Type="http://schemas.openxmlformats.org/officeDocument/2006/relationships/image" Target="../media/image1.png"/><Relationship Id="rId4" Type="http://schemas.openxmlformats.org/officeDocument/2006/relationships/slideLayout" Target="../slideLayouts/slideLayout94.xml"/><Relationship Id="rId9" Type="http://schemas.openxmlformats.org/officeDocument/2006/relationships/theme" Target="../theme/theme1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image" Target="../media/image1.pn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theme" Target="../theme/theme3.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image" Target="../media/image1.pn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pn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5.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slideLayout" Target="../slideLayouts/slideLayout45.xml"/><Relationship Id="rId1" Type="http://schemas.openxmlformats.org/officeDocument/2006/relationships/slideLayout" Target="../slideLayouts/slideLayout44.xml"/><Relationship Id="rId5" Type="http://schemas.openxmlformats.org/officeDocument/2006/relationships/image" Target="../media/image1.pn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48.xml"/><Relationship Id="rId1" Type="http://schemas.openxmlformats.org/officeDocument/2006/relationships/slideLayout" Target="../slideLayouts/slideLayout47.xml"/><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4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51.xml"/><Relationship Id="rId1" Type="http://schemas.openxmlformats.org/officeDocument/2006/relationships/slideLayout" Target="../slideLayouts/slideLayout50.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477000"/>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887105423"/>
      </p:ext>
    </p:extLst>
  </p:cSld>
  <p:clrMap bg1="lt1" tx1="dk1" bg2="lt2" tx2="dk2" accent1="accent1" accent2="accent2" accent3="accent3" accent4="accent4" accent5="accent5" accent6="accent6" hlink="hlink" folHlink="folHlink"/>
  <p:sldLayoutIdLst>
    <p:sldLayoutId id="2147483665" r:id="rId1"/>
    <p:sldLayoutId id="2147483722" r:id="rId2"/>
    <p:sldLayoutId id="2147483723" r:id="rId3"/>
    <p:sldLayoutId id="2147483724"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14"/>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877293615"/>
      </p:ext>
    </p:extLst>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10"/>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2434581707"/>
      </p:ext>
    </p:extLst>
  </p:cSld>
  <p:clrMap bg1="lt1" tx1="dk1" bg2="lt2" tx2="dk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6"/>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3324301318"/>
      </p:ext>
    </p:extLst>
  </p:cSld>
  <p:clrMap bg1="lt1" tx1="dk1" bg2="lt2" tx2="dk2" accent1="accent1" accent2="accent2" accent3="accent3" accent4="accent4" accent5="accent5" accent6="accent6" hlink="hlink" folHlink="folHlink"/>
  <p:sldLayoutIdLst>
    <p:sldLayoutId id="2147484113" r:id="rId1"/>
    <p:sldLayoutId id="2147484114" r:id="rId2"/>
    <p:sldLayoutId id="2147484115" r:id="rId3"/>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5"/>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4084160568"/>
      </p:ext>
    </p:extLst>
  </p:cSld>
  <p:clrMap bg1="lt1" tx1="dk1" bg2="lt2" tx2="dk2" accent1="accent1" accent2="accent2" accent3="accent3" accent4="accent4" accent5="accent5" accent6="accent6" hlink="hlink" folHlink="folHlink"/>
  <p:sldLayoutIdLst>
    <p:sldLayoutId id="2147484130" r:id="rId1"/>
    <p:sldLayoutId id="2147484131" r:id="rId2"/>
    <p:sldLayoutId id="2147484132" r:id="rId3"/>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5"/>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2473558342"/>
      </p:ext>
    </p:extLst>
  </p:cSld>
  <p:clrMap bg1="lt1" tx1="dk1" bg2="lt2" tx2="dk2" accent1="accent1" accent2="accent2" accent3="accent3" accent4="accent4" accent5="accent5" accent6="accent6" hlink="hlink" folHlink="folHlink"/>
  <p:sldLayoutIdLst>
    <p:sldLayoutId id="2147484147" r:id="rId1"/>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3"/>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4102617885"/>
      </p:ext>
    </p:extLst>
  </p:cSld>
  <p:clrMap bg1="lt1" tx1="dk1" bg2="lt2" tx2="dk2" accent1="accent1" accent2="accent2" accent3="accent3" accent4="accent4" accent5="accent5" accent6="accent6" hlink="hlink" folHlink="folHlink"/>
  <p:sldLayoutIdLst>
    <p:sldLayoutId id="2147484156" r:id="rId1"/>
    <p:sldLayoutId id="2147484180" r:id="rId2"/>
    <p:sldLayoutId id="2147484181" r:id="rId3"/>
    <p:sldLayoutId id="2147484159" r:id="rId4"/>
    <p:sldLayoutId id="2147484161" r:id="rId5"/>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7"/>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2196672275"/>
      </p:ext>
    </p:extLst>
  </p:cSld>
  <p:clrMap bg1="lt1" tx1="dk1" bg2="lt2" tx2="dk2" accent1="accent1" accent2="accent2" accent3="accent3" accent4="accent4" accent5="accent5" accent6="accent6" hlink="hlink" folHlink="folHlink"/>
  <p:sldLayoutIdLst>
    <p:sldLayoutId id="2147484168" r:id="rId1"/>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3"/>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477000"/>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1198475358"/>
      </p:ext>
    </p:extLst>
  </p:cSld>
  <p:clrMap bg1="lt1" tx1="dk1" bg2="lt2" tx2="dk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12"/>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FA600"/>
          </p15:clr>
        </p15:guide>
        <p15:guide id="2" pos="7680">
          <p15:clr>
            <a:srgbClr val="FFA600"/>
          </p15:clr>
        </p15:guide>
        <p15:guide id="3" pos="240">
          <p15:clr>
            <a:srgbClr val="FFA600"/>
          </p15:clr>
        </p15:guide>
        <p15:guide id="4" pos="480">
          <p15:clr>
            <a:srgbClr val="FFA600"/>
          </p15:clr>
        </p15:guide>
        <p15:guide id="5" pos="720">
          <p15:clr>
            <a:srgbClr val="FFA600"/>
          </p15:clr>
        </p15:guide>
        <p15:guide id="6" pos="960">
          <p15:clr>
            <a:srgbClr val="FFA600"/>
          </p15:clr>
        </p15:guide>
        <p15:guide id="7" pos="1200">
          <p15:clr>
            <a:srgbClr val="FFA600"/>
          </p15:clr>
        </p15:guide>
        <p15:guide id="8" pos="1440">
          <p15:clr>
            <a:srgbClr val="FFA600"/>
          </p15:clr>
        </p15:guide>
        <p15:guide id="9" pos="1680">
          <p15:clr>
            <a:srgbClr val="FFA600"/>
          </p15:clr>
        </p15:guide>
        <p15:guide id="10" pos="1920">
          <p15:clr>
            <a:srgbClr val="FFA600"/>
          </p15:clr>
        </p15:guide>
        <p15:guide id="11" pos="2160">
          <p15:clr>
            <a:srgbClr val="FFA600"/>
          </p15:clr>
        </p15:guide>
        <p15:guide id="12" pos="2400">
          <p15:clr>
            <a:srgbClr val="FFA600"/>
          </p15:clr>
        </p15:guide>
        <p15:guide id="13" pos="2640">
          <p15:clr>
            <a:srgbClr val="FFA600"/>
          </p15:clr>
        </p15:guide>
        <p15:guide id="14" pos="2880">
          <p15:clr>
            <a:srgbClr val="FFA600"/>
          </p15:clr>
        </p15:guide>
        <p15:guide id="15" pos="3120">
          <p15:clr>
            <a:srgbClr val="FFA600"/>
          </p15:clr>
        </p15:guide>
        <p15:guide id="16" pos="3360">
          <p15:clr>
            <a:srgbClr val="FFA600"/>
          </p15:clr>
        </p15:guide>
        <p15:guide id="17" pos="3600">
          <p15:clr>
            <a:srgbClr val="FFA600"/>
          </p15:clr>
        </p15:guide>
        <p15:guide id="18" pos="3840">
          <p15:clr>
            <a:srgbClr val="FFA600"/>
          </p15:clr>
        </p15:guide>
        <p15:guide id="19" pos="4080">
          <p15:clr>
            <a:srgbClr val="FFA600"/>
          </p15:clr>
        </p15:guide>
        <p15:guide id="20" pos="4320">
          <p15:clr>
            <a:srgbClr val="FFA600"/>
          </p15:clr>
        </p15:guide>
        <p15:guide id="21" pos="4560">
          <p15:clr>
            <a:srgbClr val="FFA600"/>
          </p15:clr>
        </p15:guide>
        <p15:guide id="22" pos="4800">
          <p15:clr>
            <a:srgbClr val="FFA600"/>
          </p15:clr>
        </p15:guide>
        <p15:guide id="23" pos="5040">
          <p15:clr>
            <a:srgbClr val="FFA600"/>
          </p15:clr>
        </p15:guide>
        <p15:guide id="24" pos="5280">
          <p15:clr>
            <a:srgbClr val="FFA600"/>
          </p15:clr>
        </p15:guide>
        <p15:guide id="25" pos="5520">
          <p15:clr>
            <a:srgbClr val="FFA600"/>
          </p15:clr>
        </p15:guide>
        <p15:guide id="26" pos="5760">
          <p15:clr>
            <a:srgbClr val="FFA600"/>
          </p15:clr>
        </p15:guide>
        <p15:guide id="27" pos="6000">
          <p15:clr>
            <a:srgbClr val="FFA600"/>
          </p15:clr>
        </p15:guide>
        <p15:guide id="28" pos="6240">
          <p15:clr>
            <a:srgbClr val="FFA600"/>
          </p15:clr>
        </p15:guide>
        <p15:guide id="29" pos="6480">
          <p15:clr>
            <a:srgbClr val="FFA600"/>
          </p15:clr>
        </p15:guide>
        <p15:guide id="30" pos="6720">
          <p15:clr>
            <a:srgbClr val="FFA600"/>
          </p15:clr>
        </p15:guide>
        <p15:guide id="31" pos="6960">
          <p15:clr>
            <a:srgbClr val="FFA600"/>
          </p15:clr>
        </p15:guide>
        <p15:guide id="32" pos="7200">
          <p15:clr>
            <a:srgbClr val="FFA600"/>
          </p15:clr>
        </p15:guide>
        <p15:guide id="33" pos="7440">
          <p15:clr>
            <a:srgbClr val="FFA600"/>
          </p15:clr>
        </p15:guide>
        <p15:guide id="34" orient="horz">
          <p15:clr>
            <a:srgbClr val="FFA600"/>
          </p15:clr>
        </p15:guide>
        <p15:guide id="35" orient="horz" pos="4320">
          <p15:clr>
            <a:srgbClr val="FFA600"/>
          </p15:clr>
        </p15:guide>
        <p15:guide id="36" orient="horz" pos="240">
          <p15:clr>
            <a:srgbClr val="FFA600"/>
          </p15:clr>
        </p15:guide>
        <p15:guide id="37" orient="horz" pos="480">
          <p15:clr>
            <a:srgbClr val="FFA600"/>
          </p15:clr>
        </p15:guide>
        <p15:guide id="38" orient="horz" pos="720">
          <p15:clr>
            <a:srgbClr val="FFA600"/>
          </p15:clr>
        </p15:guide>
        <p15:guide id="39" orient="horz" pos="960">
          <p15:clr>
            <a:srgbClr val="FFA600"/>
          </p15:clr>
        </p15:guide>
        <p15:guide id="40" orient="horz" pos="1200">
          <p15:clr>
            <a:srgbClr val="FFA600"/>
          </p15:clr>
        </p15:guide>
        <p15:guide id="41" orient="horz" pos="1440">
          <p15:clr>
            <a:srgbClr val="FFA600"/>
          </p15:clr>
        </p15:guide>
        <p15:guide id="42" orient="horz" pos="1680">
          <p15:clr>
            <a:srgbClr val="FFA600"/>
          </p15:clr>
        </p15:guide>
        <p15:guide id="43" orient="horz" pos="1920">
          <p15:clr>
            <a:srgbClr val="FFA600"/>
          </p15:clr>
        </p15:guide>
        <p15:guide id="44" orient="horz" pos="2160">
          <p15:clr>
            <a:srgbClr val="FFA600"/>
          </p15:clr>
        </p15:guide>
        <p15:guide id="45" orient="horz" pos="2400">
          <p15:clr>
            <a:srgbClr val="FFA600"/>
          </p15:clr>
        </p15:guide>
        <p15:guide id="46" orient="horz" pos="2640">
          <p15:clr>
            <a:srgbClr val="FFA600"/>
          </p15:clr>
        </p15:guide>
        <p15:guide id="47" orient="horz" pos="2880">
          <p15:clr>
            <a:srgbClr val="FFA600"/>
          </p15:clr>
        </p15:guide>
        <p15:guide id="48" orient="horz" pos="3120">
          <p15:clr>
            <a:srgbClr val="FFA600"/>
          </p15:clr>
        </p15:guide>
        <p15:guide id="49" orient="horz" pos="3360">
          <p15:clr>
            <a:srgbClr val="FFA600"/>
          </p15:clr>
        </p15:guide>
        <p15:guide id="50" orient="horz" pos="3600">
          <p15:clr>
            <a:srgbClr val="FFA600"/>
          </p15:clr>
        </p15:guide>
        <p15:guide id="51" orient="horz" pos="3840">
          <p15:clr>
            <a:srgbClr val="FFA600"/>
          </p15:clr>
        </p15:guide>
        <p15:guide id="52" orient="horz" pos="4080">
          <p15:clr>
            <a:srgbClr val="FFA60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761745703"/>
      </p:ext>
    </p:extLst>
  </p:cSld>
  <p:clrMap bg1="lt1" tx1="dk1" bg2="lt2" tx2="dk2" accent1="accent1" accent2="accent2" accent3="accent3" accent4="accent4" accent5="accent5" accent6="accent6" hlink="hlink" folHlink="folHlink"/>
  <p:sldLayoutIdLst>
    <p:sldLayoutId id="2147484194" r:id="rId1"/>
    <p:sldLayoutId id="2147484195" r:id="rId2"/>
    <p:sldLayoutId id="2147484196" r:id="rId3"/>
    <p:sldLayoutId id="2147484197" r:id="rId4"/>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6"/>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FA600"/>
          </p15:clr>
        </p15:guide>
        <p15:guide id="2" pos="7680">
          <p15:clr>
            <a:srgbClr val="FFA600"/>
          </p15:clr>
        </p15:guide>
        <p15:guide id="3" pos="240">
          <p15:clr>
            <a:srgbClr val="FFA600"/>
          </p15:clr>
        </p15:guide>
        <p15:guide id="4" pos="480">
          <p15:clr>
            <a:srgbClr val="FFA600"/>
          </p15:clr>
        </p15:guide>
        <p15:guide id="5" pos="720">
          <p15:clr>
            <a:srgbClr val="FFA600"/>
          </p15:clr>
        </p15:guide>
        <p15:guide id="6" pos="960">
          <p15:clr>
            <a:srgbClr val="FFA600"/>
          </p15:clr>
        </p15:guide>
        <p15:guide id="7" pos="1200">
          <p15:clr>
            <a:srgbClr val="FFA600"/>
          </p15:clr>
        </p15:guide>
        <p15:guide id="8" pos="1440">
          <p15:clr>
            <a:srgbClr val="FFA600"/>
          </p15:clr>
        </p15:guide>
        <p15:guide id="9" pos="1680">
          <p15:clr>
            <a:srgbClr val="FFA600"/>
          </p15:clr>
        </p15:guide>
        <p15:guide id="10" pos="1920">
          <p15:clr>
            <a:srgbClr val="FFA600"/>
          </p15:clr>
        </p15:guide>
        <p15:guide id="11" pos="2160">
          <p15:clr>
            <a:srgbClr val="FFA600"/>
          </p15:clr>
        </p15:guide>
        <p15:guide id="12" pos="2400">
          <p15:clr>
            <a:srgbClr val="FFA600"/>
          </p15:clr>
        </p15:guide>
        <p15:guide id="13" pos="2640">
          <p15:clr>
            <a:srgbClr val="FFA600"/>
          </p15:clr>
        </p15:guide>
        <p15:guide id="14" pos="2880">
          <p15:clr>
            <a:srgbClr val="FFA600"/>
          </p15:clr>
        </p15:guide>
        <p15:guide id="15" pos="3120">
          <p15:clr>
            <a:srgbClr val="FFA600"/>
          </p15:clr>
        </p15:guide>
        <p15:guide id="16" pos="3360">
          <p15:clr>
            <a:srgbClr val="FFA600"/>
          </p15:clr>
        </p15:guide>
        <p15:guide id="17" pos="3600">
          <p15:clr>
            <a:srgbClr val="FFA600"/>
          </p15:clr>
        </p15:guide>
        <p15:guide id="18" pos="3840">
          <p15:clr>
            <a:srgbClr val="FFA600"/>
          </p15:clr>
        </p15:guide>
        <p15:guide id="19" pos="4080">
          <p15:clr>
            <a:srgbClr val="FFA600"/>
          </p15:clr>
        </p15:guide>
        <p15:guide id="20" pos="4320">
          <p15:clr>
            <a:srgbClr val="FFA600"/>
          </p15:clr>
        </p15:guide>
        <p15:guide id="21" pos="4560">
          <p15:clr>
            <a:srgbClr val="FFA600"/>
          </p15:clr>
        </p15:guide>
        <p15:guide id="22" pos="4800">
          <p15:clr>
            <a:srgbClr val="FFA600"/>
          </p15:clr>
        </p15:guide>
        <p15:guide id="23" pos="5040">
          <p15:clr>
            <a:srgbClr val="FFA600"/>
          </p15:clr>
        </p15:guide>
        <p15:guide id="24" pos="5280">
          <p15:clr>
            <a:srgbClr val="FFA600"/>
          </p15:clr>
        </p15:guide>
        <p15:guide id="25" pos="5520">
          <p15:clr>
            <a:srgbClr val="FFA600"/>
          </p15:clr>
        </p15:guide>
        <p15:guide id="26" pos="5760">
          <p15:clr>
            <a:srgbClr val="FFA600"/>
          </p15:clr>
        </p15:guide>
        <p15:guide id="27" pos="6000">
          <p15:clr>
            <a:srgbClr val="FFA600"/>
          </p15:clr>
        </p15:guide>
        <p15:guide id="28" pos="6240">
          <p15:clr>
            <a:srgbClr val="FFA600"/>
          </p15:clr>
        </p15:guide>
        <p15:guide id="29" pos="6480">
          <p15:clr>
            <a:srgbClr val="FFA600"/>
          </p15:clr>
        </p15:guide>
        <p15:guide id="30" pos="6720">
          <p15:clr>
            <a:srgbClr val="FFA600"/>
          </p15:clr>
        </p15:guide>
        <p15:guide id="31" pos="6960">
          <p15:clr>
            <a:srgbClr val="FFA600"/>
          </p15:clr>
        </p15:guide>
        <p15:guide id="32" pos="7200">
          <p15:clr>
            <a:srgbClr val="FFA600"/>
          </p15:clr>
        </p15:guide>
        <p15:guide id="33" pos="7440">
          <p15:clr>
            <a:srgbClr val="FFA600"/>
          </p15:clr>
        </p15:guide>
        <p15:guide id="34" orient="horz">
          <p15:clr>
            <a:srgbClr val="FFA600"/>
          </p15:clr>
        </p15:guide>
        <p15:guide id="35" orient="horz" pos="4320">
          <p15:clr>
            <a:srgbClr val="FFA600"/>
          </p15:clr>
        </p15:guide>
        <p15:guide id="36" orient="horz" pos="240">
          <p15:clr>
            <a:srgbClr val="FFA600"/>
          </p15:clr>
        </p15:guide>
        <p15:guide id="37" orient="horz" pos="480">
          <p15:clr>
            <a:srgbClr val="FFA600"/>
          </p15:clr>
        </p15:guide>
        <p15:guide id="38" orient="horz" pos="720">
          <p15:clr>
            <a:srgbClr val="FFA600"/>
          </p15:clr>
        </p15:guide>
        <p15:guide id="39" orient="horz" pos="960">
          <p15:clr>
            <a:srgbClr val="FFA600"/>
          </p15:clr>
        </p15:guide>
        <p15:guide id="40" orient="horz" pos="1200">
          <p15:clr>
            <a:srgbClr val="FFA600"/>
          </p15:clr>
        </p15:guide>
        <p15:guide id="41" orient="horz" pos="1440">
          <p15:clr>
            <a:srgbClr val="FFA600"/>
          </p15:clr>
        </p15:guide>
        <p15:guide id="42" orient="horz" pos="1680">
          <p15:clr>
            <a:srgbClr val="FFA600"/>
          </p15:clr>
        </p15:guide>
        <p15:guide id="43" orient="horz" pos="1920">
          <p15:clr>
            <a:srgbClr val="FFA600"/>
          </p15:clr>
        </p15:guide>
        <p15:guide id="44" orient="horz" pos="2160">
          <p15:clr>
            <a:srgbClr val="FFA600"/>
          </p15:clr>
        </p15:guide>
        <p15:guide id="45" orient="horz" pos="2400">
          <p15:clr>
            <a:srgbClr val="FFA600"/>
          </p15:clr>
        </p15:guide>
        <p15:guide id="46" orient="horz" pos="2640">
          <p15:clr>
            <a:srgbClr val="FFA600"/>
          </p15:clr>
        </p15:guide>
        <p15:guide id="47" orient="horz" pos="2880">
          <p15:clr>
            <a:srgbClr val="FFA600"/>
          </p15:clr>
        </p15:guide>
        <p15:guide id="48" orient="horz" pos="3120">
          <p15:clr>
            <a:srgbClr val="FFA600"/>
          </p15:clr>
        </p15:guide>
        <p15:guide id="49" orient="horz" pos="3360">
          <p15:clr>
            <a:srgbClr val="FFA600"/>
          </p15:clr>
        </p15:guide>
        <p15:guide id="50" orient="horz" pos="3600">
          <p15:clr>
            <a:srgbClr val="FFA600"/>
          </p15:clr>
        </p15:guide>
        <p15:guide id="51" orient="horz" pos="3840">
          <p15:clr>
            <a:srgbClr val="FFA600"/>
          </p15:clr>
        </p15:guide>
        <p15:guide id="52" orient="horz" pos="4080">
          <p15:clr>
            <a:srgbClr val="FFA60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755354433"/>
      </p:ext>
    </p:extLst>
  </p:cSld>
  <p:clrMap bg1="lt1" tx1="dk1" bg2="lt2" tx2="dk2" accent1="accent1" accent2="accent2" accent3="accent3" accent4="accent4" accent5="accent5" accent6="accent6" hlink="hlink" folHlink="folHlink"/>
  <p:sldLayoutIdLst>
    <p:sldLayoutId id="2147484199" r:id="rId1"/>
    <p:sldLayoutId id="2147484200" r:id="rId2"/>
    <p:sldLayoutId id="2147484201" r:id="rId3"/>
    <p:sldLayoutId id="2147484202" r:id="rId4"/>
    <p:sldLayoutId id="2147484203" r:id="rId5"/>
    <p:sldLayoutId id="2147484204" r:id="rId6"/>
    <p:sldLayoutId id="2147484205" r:id="rId7"/>
    <p:sldLayoutId id="2147484206" r:id="rId8"/>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10"/>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2"/>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FFA600"/>
          </p15:clr>
        </p15:guide>
        <p15:guide id="2" pos="7680">
          <p15:clr>
            <a:srgbClr val="FFA600"/>
          </p15:clr>
        </p15:guide>
        <p15:guide id="3" pos="240">
          <p15:clr>
            <a:srgbClr val="FFA600"/>
          </p15:clr>
        </p15:guide>
        <p15:guide id="4" pos="480">
          <p15:clr>
            <a:srgbClr val="FFA600"/>
          </p15:clr>
        </p15:guide>
        <p15:guide id="5" pos="720">
          <p15:clr>
            <a:srgbClr val="FFA600"/>
          </p15:clr>
        </p15:guide>
        <p15:guide id="6" pos="960">
          <p15:clr>
            <a:srgbClr val="FFA600"/>
          </p15:clr>
        </p15:guide>
        <p15:guide id="7" pos="1200">
          <p15:clr>
            <a:srgbClr val="FFA600"/>
          </p15:clr>
        </p15:guide>
        <p15:guide id="8" pos="1440">
          <p15:clr>
            <a:srgbClr val="FFA600"/>
          </p15:clr>
        </p15:guide>
        <p15:guide id="9" pos="1680">
          <p15:clr>
            <a:srgbClr val="FFA600"/>
          </p15:clr>
        </p15:guide>
        <p15:guide id="10" pos="1920">
          <p15:clr>
            <a:srgbClr val="FFA600"/>
          </p15:clr>
        </p15:guide>
        <p15:guide id="11" pos="2160">
          <p15:clr>
            <a:srgbClr val="FFA600"/>
          </p15:clr>
        </p15:guide>
        <p15:guide id="12" pos="2400">
          <p15:clr>
            <a:srgbClr val="FFA600"/>
          </p15:clr>
        </p15:guide>
        <p15:guide id="13" pos="2640">
          <p15:clr>
            <a:srgbClr val="FFA600"/>
          </p15:clr>
        </p15:guide>
        <p15:guide id="14" pos="2880">
          <p15:clr>
            <a:srgbClr val="FFA600"/>
          </p15:clr>
        </p15:guide>
        <p15:guide id="15" pos="3120">
          <p15:clr>
            <a:srgbClr val="FFA600"/>
          </p15:clr>
        </p15:guide>
        <p15:guide id="16" pos="3360">
          <p15:clr>
            <a:srgbClr val="FFA600"/>
          </p15:clr>
        </p15:guide>
        <p15:guide id="17" pos="3600">
          <p15:clr>
            <a:srgbClr val="FFA600"/>
          </p15:clr>
        </p15:guide>
        <p15:guide id="18" pos="3840">
          <p15:clr>
            <a:srgbClr val="FFA600"/>
          </p15:clr>
        </p15:guide>
        <p15:guide id="19" pos="4080">
          <p15:clr>
            <a:srgbClr val="FFA600"/>
          </p15:clr>
        </p15:guide>
        <p15:guide id="20" pos="4320">
          <p15:clr>
            <a:srgbClr val="FFA600"/>
          </p15:clr>
        </p15:guide>
        <p15:guide id="21" pos="4560">
          <p15:clr>
            <a:srgbClr val="FFA600"/>
          </p15:clr>
        </p15:guide>
        <p15:guide id="22" pos="4800">
          <p15:clr>
            <a:srgbClr val="FFA600"/>
          </p15:clr>
        </p15:guide>
        <p15:guide id="23" pos="5040">
          <p15:clr>
            <a:srgbClr val="FFA600"/>
          </p15:clr>
        </p15:guide>
        <p15:guide id="24" pos="5280">
          <p15:clr>
            <a:srgbClr val="FFA600"/>
          </p15:clr>
        </p15:guide>
        <p15:guide id="25" pos="5520">
          <p15:clr>
            <a:srgbClr val="FFA600"/>
          </p15:clr>
        </p15:guide>
        <p15:guide id="26" pos="5760">
          <p15:clr>
            <a:srgbClr val="FFA600"/>
          </p15:clr>
        </p15:guide>
        <p15:guide id="27" pos="6000">
          <p15:clr>
            <a:srgbClr val="FFA600"/>
          </p15:clr>
        </p15:guide>
        <p15:guide id="28" pos="6240">
          <p15:clr>
            <a:srgbClr val="FFA600"/>
          </p15:clr>
        </p15:guide>
        <p15:guide id="29" pos="6480">
          <p15:clr>
            <a:srgbClr val="FFA600"/>
          </p15:clr>
        </p15:guide>
        <p15:guide id="30" pos="6720">
          <p15:clr>
            <a:srgbClr val="FFA600"/>
          </p15:clr>
        </p15:guide>
        <p15:guide id="31" pos="6960">
          <p15:clr>
            <a:srgbClr val="FFA600"/>
          </p15:clr>
        </p15:guide>
        <p15:guide id="32" pos="7200">
          <p15:clr>
            <a:srgbClr val="FFA600"/>
          </p15:clr>
        </p15:guide>
        <p15:guide id="33" pos="7440">
          <p15:clr>
            <a:srgbClr val="FFA600"/>
          </p15:clr>
        </p15:guide>
        <p15:guide id="34" orient="horz">
          <p15:clr>
            <a:srgbClr val="FFA600"/>
          </p15:clr>
        </p15:guide>
        <p15:guide id="35" orient="horz" pos="4320">
          <p15:clr>
            <a:srgbClr val="FFA600"/>
          </p15:clr>
        </p15:guide>
        <p15:guide id="36" orient="horz" pos="240">
          <p15:clr>
            <a:srgbClr val="FFA600"/>
          </p15:clr>
        </p15:guide>
        <p15:guide id="37" orient="horz" pos="480">
          <p15:clr>
            <a:srgbClr val="FFA600"/>
          </p15:clr>
        </p15:guide>
        <p15:guide id="38" orient="horz" pos="720">
          <p15:clr>
            <a:srgbClr val="FFA600"/>
          </p15:clr>
        </p15:guide>
        <p15:guide id="39" orient="horz" pos="960">
          <p15:clr>
            <a:srgbClr val="FFA600"/>
          </p15:clr>
        </p15:guide>
        <p15:guide id="40" orient="horz" pos="1200">
          <p15:clr>
            <a:srgbClr val="FFA600"/>
          </p15:clr>
        </p15:guide>
        <p15:guide id="41" orient="horz" pos="1440">
          <p15:clr>
            <a:srgbClr val="FFA600"/>
          </p15:clr>
        </p15:guide>
        <p15:guide id="42" orient="horz" pos="1680">
          <p15:clr>
            <a:srgbClr val="FFA600"/>
          </p15:clr>
        </p15:guide>
        <p15:guide id="43" orient="horz" pos="1920">
          <p15:clr>
            <a:srgbClr val="FFA600"/>
          </p15:clr>
        </p15:guide>
        <p15:guide id="44" orient="horz" pos="2160">
          <p15:clr>
            <a:srgbClr val="FFA600"/>
          </p15:clr>
        </p15:guide>
        <p15:guide id="45" orient="horz" pos="2400">
          <p15:clr>
            <a:srgbClr val="FFA600"/>
          </p15:clr>
        </p15:guide>
        <p15:guide id="46" orient="horz" pos="2640">
          <p15:clr>
            <a:srgbClr val="FFA600"/>
          </p15:clr>
        </p15:guide>
        <p15:guide id="47" orient="horz" pos="2880">
          <p15:clr>
            <a:srgbClr val="FFA600"/>
          </p15:clr>
        </p15:guide>
        <p15:guide id="48" orient="horz" pos="3120">
          <p15:clr>
            <a:srgbClr val="FFA600"/>
          </p15:clr>
        </p15:guide>
        <p15:guide id="49" orient="horz" pos="3360">
          <p15:clr>
            <a:srgbClr val="FFA600"/>
          </p15:clr>
        </p15:guide>
        <p15:guide id="50" orient="horz" pos="3600">
          <p15:clr>
            <a:srgbClr val="FFA600"/>
          </p15:clr>
        </p15:guide>
        <p15:guide id="51" orient="horz" pos="3840">
          <p15:clr>
            <a:srgbClr val="FFA600"/>
          </p15:clr>
        </p15:guide>
        <p15:guide id="52" orient="horz" pos="4080">
          <p15:clr>
            <a:srgbClr val="FFA60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477000"/>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4120091395"/>
      </p:ext>
    </p:extLst>
  </p:cSld>
  <p:clrMap bg1="lt1" tx1="dk1" bg2="lt2" tx2="dk2" accent1="accent1" accent2="accent2" accent3="accent3" accent4="accent4" accent5="accent5" accent6="accent6" hlink="hlink" folHlink="folHlink"/>
  <p:sldLayoutIdLst>
    <p:sldLayoutId id="2147484174" r:id="rId1"/>
    <p:sldLayoutId id="2147484176" r:id="rId2"/>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4"/>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477000"/>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3734945098"/>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12"/>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3419084260"/>
      </p:ext>
    </p:extLst>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5"/>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615068853"/>
      </p:ext>
    </p:extLst>
  </p:cSld>
  <p:clrMap bg1="lt1" tx1="dk1" bg2="lt2" tx2="dk2" accent1="accent1" accent2="accent2" accent3="accent3" accent4="accent4" accent5="accent5" accent6="accent6" hlink="hlink" folHlink="folHlink"/>
  <p:sldLayoutIdLst>
    <p:sldLayoutId id="2147483885" r:id="rId1"/>
    <p:sldLayoutId id="2147483886" r:id="rId2"/>
    <p:sldLayoutId id="2147483887" r:id="rId3"/>
    <p:sldLayoutId id="2147483888" r:id="rId4"/>
    <p:sldLayoutId id="2147483889" r:id="rId5"/>
    <p:sldLayoutId id="2147483890" r:id="rId6"/>
    <p:sldLayoutId id="2147483891" r:id="rId7"/>
    <p:sldLayoutId id="2147483892" r:id="rId8"/>
    <p:sldLayoutId id="2147483893" r:id="rId9"/>
    <p:sldLayoutId id="2147483894" r:id="rId10"/>
    <p:sldLayoutId id="2147483895" r:id="rId11"/>
    <p:sldLayoutId id="2147483896" r:id="rId12"/>
    <p:sldLayoutId id="2147483897" r:id="rId13"/>
    <p:sldLayoutId id="2147483898" r:id="rId14"/>
    <p:sldLayoutId id="2147483899" r:id="rId15"/>
    <p:sldLayoutId id="2147483900" r:id="rId16"/>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18"/>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1798165151"/>
      </p:ext>
    </p:extLst>
  </p:cSld>
  <p:clrMap bg1="lt1" tx1="dk1" bg2="lt2" tx2="dk2" accent1="accent1" accent2="accent2" accent3="accent3" accent4="accent4" accent5="accent5" accent6="accent6" hlink="hlink" folHlink="folHlink"/>
  <p:sldLayoutIdLst>
    <p:sldLayoutId id="2147483962" r:id="rId1"/>
    <p:sldLayoutId id="2147483963" r:id="rId2"/>
    <p:sldLayoutId id="2147483964" r:id="rId3"/>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5"/>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1470683322"/>
      </p:ext>
    </p:extLst>
  </p:cSld>
  <p:clrMap bg1="lt1" tx1="dk1" bg2="lt2" tx2="dk2" accent1="accent1" accent2="accent2" accent3="accent3" accent4="accent4" accent5="accent5" accent6="accent6" hlink="hlink" folHlink="folHlink"/>
  <p:sldLayoutIdLst>
    <p:sldLayoutId id="2147484178" r:id="rId1"/>
    <p:sldLayoutId id="2147484179" r:id="rId2"/>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4"/>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3233020793"/>
      </p:ext>
    </p:extLst>
  </p:cSld>
  <p:clrMap bg1="lt1" tx1="dk1" bg2="lt2" tx2="dk2" accent1="accent1" accent2="accent2" accent3="accent3" accent4="accent4" accent5="accent5" accent6="accent6" hlink="hlink" folHlink="folHlink"/>
  <p:sldLayoutIdLst>
    <p:sldLayoutId id="2147483997" r:id="rId1"/>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3"/>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9DADE576-1BEB-E565-05FA-5720F97C578D}"/>
              </a:ext>
            </a:extLst>
          </p:cNvPr>
          <p:cNvSpPr>
            <a:spLocks noGrp="1"/>
          </p:cNvSpPr>
          <p:nvPr>
            <p:ph type="sldNum" sz="quarter" idx="4"/>
          </p:nvPr>
        </p:nvSpPr>
        <p:spPr>
          <a:xfrm>
            <a:off x="11659829" y="6541654"/>
            <a:ext cx="381000" cy="196849"/>
          </a:xfrm>
          <a:prstGeom prst="rect">
            <a:avLst/>
          </a:prstGeom>
        </p:spPr>
        <p:txBody>
          <a:bodyPr vert="horz" lIns="0" tIns="0" rIns="0" bIns="0" rtlCol="0" anchor="ctr">
            <a:noAutofit/>
          </a:bodyPr>
          <a:lstStyle>
            <a:lvl1pPr algn="r">
              <a:defRPr sz="900">
                <a:solidFill>
                  <a:schemeClr val="tx1"/>
                </a:solidFill>
              </a:defRPr>
            </a:lvl1pPr>
          </a:lstStyle>
          <a:p>
            <a:fld id="{404B1218-BB7C-4D4B-89FE-7BFB8A3F413B}" type="slidenum">
              <a:rPr lang="en-GB" smtClean="0"/>
              <a:pPr/>
              <a:t>‹#›</a:t>
            </a:fld>
            <a:endParaRPr lang="en-GB"/>
          </a:p>
        </p:txBody>
      </p:sp>
      <p:sp>
        <p:nvSpPr>
          <p:cNvPr id="4" name="Text Placeholder 3">
            <a:extLst>
              <a:ext uri="{FF2B5EF4-FFF2-40B4-BE49-F238E27FC236}">
                <a16:creationId xmlns:a16="http://schemas.microsoft.com/office/drawing/2014/main" id="{B601A628-24E0-9560-1C8E-BDF1272D6802}"/>
              </a:ext>
            </a:extLst>
          </p:cNvPr>
          <p:cNvSpPr>
            <a:spLocks noGrp="1"/>
          </p:cNvSpPr>
          <p:nvPr>
            <p:ph type="body" idx="1"/>
          </p:nvPr>
        </p:nvSpPr>
        <p:spPr>
          <a:xfrm>
            <a:off x="762000" y="1904999"/>
            <a:ext cx="10668000" cy="4191001"/>
          </a:xfrm>
          <a:prstGeom prst="rect">
            <a:avLst/>
          </a:prstGeom>
        </p:spPr>
        <p:txBody>
          <a:bodyPr vert="horz" lIns="0" tIns="0" rIns="0" bIns="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3" name="Title Placeholder 2">
            <a:extLst>
              <a:ext uri="{FF2B5EF4-FFF2-40B4-BE49-F238E27FC236}">
                <a16:creationId xmlns:a16="http://schemas.microsoft.com/office/drawing/2014/main" id="{9FACD5E8-DCE7-105D-0913-BD7478234EF6}"/>
              </a:ext>
            </a:extLst>
          </p:cNvPr>
          <p:cNvSpPr>
            <a:spLocks noGrp="1"/>
          </p:cNvSpPr>
          <p:nvPr>
            <p:ph type="title"/>
          </p:nvPr>
        </p:nvSpPr>
        <p:spPr>
          <a:xfrm>
            <a:off x="762000" y="460889"/>
            <a:ext cx="10668000" cy="482600"/>
          </a:xfrm>
          <a:prstGeom prst="rect">
            <a:avLst/>
          </a:prstGeom>
        </p:spPr>
        <p:txBody>
          <a:bodyPr vert="horz" lIns="0" tIns="0" rIns="0" bIns="0" rtlCol="0" anchor="t">
            <a:noAutofit/>
          </a:bodyPr>
          <a:lstStyle/>
          <a:p>
            <a:r>
              <a:rPr lang="en-GB"/>
              <a:t>Click to edit Master title style</a:t>
            </a:r>
          </a:p>
        </p:txBody>
      </p:sp>
    </p:spTree>
    <p:extLst>
      <p:ext uri="{BB962C8B-B14F-4D97-AF65-F5344CB8AC3E}">
        <p14:creationId xmlns:p14="http://schemas.microsoft.com/office/powerpoint/2010/main" val="1357729117"/>
      </p:ext>
    </p:extLst>
  </p:cSld>
  <p:clrMap bg1="lt1" tx1="dk1" bg2="lt2" tx2="dk2" accent1="accent1" accent2="accent2" accent3="accent3" accent4="accent4" accent5="accent5" accent6="accent6" hlink="hlink" folHlink="folHlink"/>
  <p:sldLayoutIdLst>
    <p:sldLayoutId id="2147484027" r:id="rId1"/>
    <p:sldLayoutId id="2147484028" r:id="rId2"/>
  </p:sldLayoutIdLst>
  <p:hf hdr="0" ftr="0" dt="0"/>
  <p:txStyles>
    <p:titleStyle>
      <a:lvl1pPr algn="l" defTabSz="914400" rtl="0" eaLnBrk="1" latinLnBrk="0" hangingPunct="1">
        <a:lnSpc>
          <a:spcPct val="90000"/>
        </a:lnSpc>
        <a:spcBef>
          <a:spcPct val="0"/>
        </a:spcBef>
        <a:buNone/>
        <a:defRPr sz="28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0"/>
        </a:spcBef>
        <a:spcAft>
          <a:spcPts val="1200"/>
        </a:spcAft>
        <a:buFontTx/>
        <a:buBlip>
          <a:blip r:embed="rId4"/>
        </a:buBlip>
        <a:defRPr sz="1800" kern="1200">
          <a:solidFill>
            <a:schemeClr val="tx1"/>
          </a:solidFill>
          <a:latin typeface="+mn-lt"/>
          <a:ea typeface="+mn-ea"/>
          <a:cs typeface="+mn-cs"/>
        </a:defRPr>
      </a:lvl1pPr>
      <a:lvl2pPr marL="460800" indent="-228600" algn="l" defTabSz="914400" rtl="0" eaLnBrk="1" latinLnBrk="0" hangingPunct="1">
        <a:lnSpc>
          <a:spcPct val="100000"/>
        </a:lnSpc>
        <a:spcBef>
          <a:spcPts val="0"/>
        </a:spcBef>
        <a:spcAft>
          <a:spcPts val="1200"/>
        </a:spcAft>
        <a:buClr>
          <a:schemeClr val="tx2"/>
        </a:buClr>
        <a:buFont typeface="Arial" panose="020B0604020202020204" pitchFamily="34" charset="0"/>
        <a:buChar char="•"/>
        <a:defRPr sz="1800" kern="1200">
          <a:solidFill>
            <a:schemeClr val="tx1"/>
          </a:solidFill>
          <a:latin typeface="+mn-lt"/>
          <a:ea typeface="+mn-ea"/>
          <a:cs typeface="+mn-cs"/>
        </a:defRPr>
      </a:lvl2pPr>
      <a:lvl3pPr marL="691200" indent="-228600" algn="l" defTabSz="914400" rtl="0" eaLnBrk="1" latinLnBrk="0" hangingPunct="1">
        <a:lnSpc>
          <a:spcPct val="100000"/>
        </a:lnSpc>
        <a:spcBef>
          <a:spcPts val="0"/>
        </a:spcBef>
        <a:spcAft>
          <a:spcPts val="1200"/>
        </a:spcAft>
        <a:buClr>
          <a:schemeClr val="accent3"/>
        </a:buClr>
        <a:buFont typeface="Arial" panose="020B0604020202020204" pitchFamily="34" charset="0"/>
        <a:buChar char="•"/>
        <a:defRPr sz="1800" kern="1200">
          <a:solidFill>
            <a:schemeClr val="tx1"/>
          </a:solidFill>
          <a:latin typeface="+mn-lt"/>
          <a:ea typeface="+mn-ea"/>
          <a:cs typeface="+mn-cs"/>
        </a:defRPr>
      </a:lvl3pPr>
      <a:lvl4pPr marL="921600" indent="-228600" algn="l" defTabSz="914400" rtl="0" eaLnBrk="1" latinLnBrk="0" hangingPunct="1">
        <a:lnSpc>
          <a:spcPct val="100000"/>
        </a:lnSpc>
        <a:spcBef>
          <a:spcPts val="0"/>
        </a:spcBef>
        <a:spcAft>
          <a:spcPts val="1200"/>
        </a:spcAft>
        <a:buClr>
          <a:schemeClr val="tx2"/>
        </a:buClr>
        <a:buFont typeface="British Council Sans" panose="020B0504020202020204" pitchFamily="34" charset="0"/>
        <a:buChar char="-"/>
        <a:defRPr sz="1800" kern="1200">
          <a:solidFill>
            <a:schemeClr val="tx1"/>
          </a:solidFill>
          <a:latin typeface="+mn-lt"/>
          <a:ea typeface="+mn-ea"/>
          <a:cs typeface="+mn-cs"/>
        </a:defRPr>
      </a:lvl4pPr>
      <a:lvl5pPr marL="1152000" indent="-228600" algn="l" defTabSz="914400" rtl="0" eaLnBrk="1" latinLnBrk="0" hangingPunct="1">
        <a:lnSpc>
          <a:spcPct val="100000"/>
        </a:lnSpc>
        <a:spcBef>
          <a:spcPts val="0"/>
        </a:spcBef>
        <a:spcAft>
          <a:spcPts val="12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FA600"/>
          </p15:clr>
        </p15:guide>
        <p15:guide id="2" pos="7680" userDrawn="1">
          <p15:clr>
            <a:srgbClr val="FFA600"/>
          </p15:clr>
        </p15:guide>
        <p15:guide id="3" pos="240" userDrawn="1">
          <p15:clr>
            <a:srgbClr val="FFA600"/>
          </p15:clr>
        </p15:guide>
        <p15:guide id="4" pos="480" userDrawn="1">
          <p15:clr>
            <a:srgbClr val="FFA600"/>
          </p15:clr>
        </p15:guide>
        <p15:guide id="5" pos="720" userDrawn="1">
          <p15:clr>
            <a:srgbClr val="FFA600"/>
          </p15:clr>
        </p15:guide>
        <p15:guide id="6" pos="960" userDrawn="1">
          <p15:clr>
            <a:srgbClr val="FFA600"/>
          </p15:clr>
        </p15:guide>
        <p15:guide id="7" pos="1200" userDrawn="1">
          <p15:clr>
            <a:srgbClr val="FFA600"/>
          </p15:clr>
        </p15:guide>
        <p15:guide id="8" pos="1440" userDrawn="1">
          <p15:clr>
            <a:srgbClr val="FFA600"/>
          </p15:clr>
        </p15:guide>
        <p15:guide id="9" pos="1680" userDrawn="1">
          <p15:clr>
            <a:srgbClr val="FFA600"/>
          </p15:clr>
        </p15:guide>
        <p15:guide id="10" pos="1920" userDrawn="1">
          <p15:clr>
            <a:srgbClr val="FFA600"/>
          </p15:clr>
        </p15:guide>
        <p15:guide id="11" pos="2160" userDrawn="1">
          <p15:clr>
            <a:srgbClr val="FFA600"/>
          </p15:clr>
        </p15:guide>
        <p15:guide id="12" pos="2400" userDrawn="1">
          <p15:clr>
            <a:srgbClr val="FFA600"/>
          </p15:clr>
        </p15:guide>
        <p15:guide id="13" pos="2640" userDrawn="1">
          <p15:clr>
            <a:srgbClr val="FFA600"/>
          </p15:clr>
        </p15:guide>
        <p15:guide id="14" pos="2880" userDrawn="1">
          <p15:clr>
            <a:srgbClr val="FFA600"/>
          </p15:clr>
        </p15:guide>
        <p15:guide id="15" pos="3120" userDrawn="1">
          <p15:clr>
            <a:srgbClr val="FFA600"/>
          </p15:clr>
        </p15:guide>
        <p15:guide id="16" pos="3360" userDrawn="1">
          <p15:clr>
            <a:srgbClr val="FFA600"/>
          </p15:clr>
        </p15:guide>
        <p15:guide id="17" pos="3600" userDrawn="1">
          <p15:clr>
            <a:srgbClr val="FFA600"/>
          </p15:clr>
        </p15:guide>
        <p15:guide id="18" pos="3840" userDrawn="1">
          <p15:clr>
            <a:srgbClr val="FFA600"/>
          </p15:clr>
        </p15:guide>
        <p15:guide id="19" pos="4080" userDrawn="1">
          <p15:clr>
            <a:srgbClr val="FFA600"/>
          </p15:clr>
        </p15:guide>
        <p15:guide id="20" pos="4320" userDrawn="1">
          <p15:clr>
            <a:srgbClr val="FFA600"/>
          </p15:clr>
        </p15:guide>
        <p15:guide id="21" pos="4560" userDrawn="1">
          <p15:clr>
            <a:srgbClr val="FFA600"/>
          </p15:clr>
        </p15:guide>
        <p15:guide id="22" pos="4800" userDrawn="1">
          <p15:clr>
            <a:srgbClr val="FFA600"/>
          </p15:clr>
        </p15:guide>
        <p15:guide id="23" pos="5040" userDrawn="1">
          <p15:clr>
            <a:srgbClr val="FFA600"/>
          </p15:clr>
        </p15:guide>
        <p15:guide id="24" pos="5280" userDrawn="1">
          <p15:clr>
            <a:srgbClr val="FFA600"/>
          </p15:clr>
        </p15:guide>
        <p15:guide id="25" pos="5520" userDrawn="1">
          <p15:clr>
            <a:srgbClr val="FFA600"/>
          </p15:clr>
        </p15:guide>
        <p15:guide id="26" pos="5760" userDrawn="1">
          <p15:clr>
            <a:srgbClr val="FFA600"/>
          </p15:clr>
        </p15:guide>
        <p15:guide id="27" pos="6000" userDrawn="1">
          <p15:clr>
            <a:srgbClr val="FFA600"/>
          </p15:clr>
        </p15:guide>
        <p15:guide id="28" pos="6240" userDrawn="1">
          <p15:clr>
            <a:srgbClr val="FFA600"/>
          </p15:clr>
        </p15:guide>
        <p15:guide id="29" pos="6480" userDrawn="1">
          <p15:clr>
            <a:srgbClr val="FFA600"/>
          </p15:clr>
        </p15:guide>
        <p15:guide id="30" pos="6720" userDrawn="1">
          <p15:clr>
            <a:srgbClr val="FFA600"/>
          </p15:clr>
        </p15:guide>
        <p15:guide id="31" pos="6960" userDrawn="1">
          <p15:clr>
            <a:srgbClr val="FFA600"/>
          </p15:clr>
        </p15:guide>
        <p15:guide id="32" pos="7200" userDrawn="1">
          <p15:clr>
            <a:srgbClr val="FFA600"/>
          </p15:clr>
        </p15:guide>
        <p15:guide id="33" pos="7440" userDrawn="1">
          <p15:clr>
            <a:srgbClr val="FFA600"/>
          </p15:clr>
        </p15:guide>
        <p15:guide id="34" orient="horz" userDrawn="1">
          <p15:clr>
            <a:srgbClr val="FFA600"/>
          </p15:clr>
        </p15:guide>
        <p15:guide id="35" orient="horz" pos="4320" userDrawn="1">
          <p15:clr>
            <a:srgbClr val="FFA600"/>
          </p15:clr>
        </p15:guide>
        <p15:guide id="36" orient="horz" pos="240" userDrawn="1">
          <p15:clr>
            <a:srgbClr val="FFA600"/>
          </p15:clr>
        </p15:guide>
        <p15:guide id="37" orient="horz" pos="480" userDrawn="1">
          <p15:clr>
            <a:srgbClr val="FFA600"/>
          </p15:clr>
        </p15:guide>
        <p15:guide id="38" orient="horz" pos="720" userDrawn="1">
          <p15:clr>
            <a:srgbClr val="FFA600"/>
          </p15:clr>
        </p15:guide>
        <p15:guide id="39" orient="horz" pos="960" userDrawn="1">
          <p15:clr>
            <a:srgbClr val="FFA600"/>
          </p15:clr>
        </p15:guide>
        <p15:guide id="40" orient="horz" pos="1200" userDrawn="1">
          <p15:clr>
            <a:srgbClr val="FFA600"/>
          </p15:clr>
        </p15:guide>
        <p15:guide id="41" orient="horz" pos="1440" userDrawn="1">
          <p15:clr>
            <a:srgbClr val="FFA600"/>
          </p15:clr>
        </p15:guide>
        <p15:guide id="42" orient="horz" pos="1680" userDrawn="1">
          <p15:clr>
            <a:srgbClr val="FFA600"/>
          </p15:clr>
        </p15:guide>
        <p15:guide id="43" orient="horz" pos="1920" userDrawn="1">
          <p15:clr>
            <a:srgbClr val="FFA600"/>
          </p15:clr>
        </p15:guide>
        <p15:guide id="44" orient="horz" pos="2160" userDrawn="1">
          <p15:clr>
            <a:srgbClr val="FFA600"/>
          </p15:clr>
        </p15:guide>
        <p15:guide id="45" orient="horz" pos="2400" userDrawn="1">
          <p15:clr>
            <a:srgbClr val="FFA600"/>
          </p15:clr>
        </p15:guide>
        <p15:guide id="46" orient="horz" pos="2640" userDrawn="1">
          <p15:clr>
            <a:srgbClr val="FFA600"/>
          </p15:clr>
        </p15:guide>
        <p15:guide id="47" orient="horz" pos="2880" userDrawn="1">
          <p15:clr>
            <a:srgbClr val="FFA600"/>
          </p15:clr>
        </p15:guide>
        <p15:guide id="48" orient="horz" pos="3120" userDrawn="1">
          <p15:clr>
            <a:srgbClr val="FFA600"/>
          </p15:clr>
        </p15:guide>
        <p15:guide id="49" orient="horz" pos="3360" userDrawn="1">
          <p15:clr>
            <a:srgbClr val="FFA600"/>
          </p15:clr>
        </p15:guide>
        <p15:guide id="50" orient="horz" pos="3600" userDrawn="1">
          <p15:clr>
            <a:srgbClr val="FFA600"/>
          </p15:clr>
        </p15:guide>
        <p15:guide id="51" orient="horz" pos="3840" userDrawn="1">
          <p15:clr>
            <a:srgbClr val="FFA600"/>
          </p15:clr>
        </p15:guide>
        <p15:guide id="52" orient="horz" pos="4080" userDrawn="1">
          <p15:clr>
            <a:srgbClr val="FFA60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8.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8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8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7.xml"/><Relationship Id="rId5" Type="http://schemas.openxmlformats.org/officeDocument/2006/relationships/image" Target="../media/image25.png"/><Relationship Id="rId4" Type="http://schemas.openxmlformats.org/officeDocument/2006/relationships/image" Target="../media/image24.gif"/></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4.mp4"/><Relationship Id="rId7" Type="http://schemas.openxmlformats.org/officeDocument/2006/relationships/slideLayout" Target="../slideLayouts/slideLayout8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28.png"/><Relationship Id="rId5" Type="http://schemas.microsoft.com/office/2007/relationships/media" Target="../media/media5.mp4"/><Relationship Id="rId10" Type="http://schemas.openxmlformats.org/officeDocument/2006/relationships/image" Target="../media/image27.png"/><Relationship Id="rId4" Type="http://schemas.openxmlformats.org/officeDocument/2006/relationships/video" Target="../media/media4.mp4"/><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8.xml"/><Relationship Id="rId1" Type="http://schemas.openxmlformats.org/officeDocument/2006/relationships/slideLayout" Target="../slideLayouts/slideLayout8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0.png"/><Relationship Id="rId4"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8.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87.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88.xml"/><Relationship Id="rId6" Type="http://schemas.openxmlformats.org/officeDocument/2006/relationships/image" Target="../media/image37.jpeg"/><Relationship Id="rId5" Type="http://schemas.openxmlformats.org/officeDocument/2006/relationships/image" Target="../media/image36.gif"/><Relationship Id="rId4" Type="http://schemas.openxmlformats.org/officeDocument/2006/relationships/image" Target="../media/image35.gi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3.xml"/><Relationship Id="rId1" Type="http://schemas.openxmlformats.org/officeDocument/2006/relationships/slideLayout" Target="../slideLayouts/slideLayout8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EE201-7B72-3AF0-9556-24826523FB45}"/>
              </a:ext>
            </a:extLst>
          </p:cNvPr>
          <p:cNvSpPr>
            <a:spLocks noGrp="1"/>
          </p:cNvSpPr>
          <p:nvPr>
            <p:ph type="title"/>
          </p:nvPr>
        </p:nvSpPr>
        <p:spPr/>
        <p:txBody>
          <a:bodyPr/>
          <a:lstStyle/>
          <a:p>
            <a:r>
              <a:rPr lang="en-US"/>
              <a:t>Our refreshed identity</a:t>
            </a:r>
          </a:p>
        </p:txBody>
      </p:sp>
      <p:sp>
        <p:nvSpPr>
          <p:cNvPr id="3" name="Text Placeholder 2">
            <a:extLst>
              <a:ext uri="{FF2B5EF4-FFF2-40B4-BE49-F238E27FC236}">
                <a16:creationId xmlns:a16="http://schemas.microsoft.com/office/drawing/2014/main" id="{290F0CB2-0612-6C67-8185-AE9ACCB4DD2D}"/>
              </a:ext>
            </a:extLst>
          </p:cNvPr>
          <p:cNvSpPr>
            <a:spLocks noGrp="1"/>
          </p:cNvSpPr>
          <p:nvPr>
            <p:ph type="body" sz="quarter" idx="10"/>
          </p:nvPr>
        </p:nvSpPr>
        <p:spPr/>
        <p:txBody>
          <a:bodyPr/>
          <a:lstStyle/>
          <a:p>
            <a:endParaRPr lang="en-US"/>
          </a:p>
        </p:txBody>
      </p:sp>
      <p:pic>
        <p:nvPicPr>
          <p:cNvPr id="9" name="Picture Placeholder 8">
            <a:extLst>
              <a:ext uri="{FF2B5EF4-FFF2-40B4-BE49-F238E27FC236}">
                <a16:creationId xmlns:a16="http://schemas.microsoft.com/office/drawing/2014/main" id="{ADB88563-6892-5333-4428-259C4EDBF219}"/>
              </a:ext>
            </a:extLst>
          </p:cNvPr>
          <p:cNvPicPr>
            <a:picLocks noGrp="1" noChangeAspect="1"/>
          </p:cNvPicPr>
          <p:nvPr>
            <p:ph type="pic" sz="quarter" idx="34"/>
          </p:nvPr>
        </p:nvPicPr>
        <p:blipFill>
          <a:blip r:embed="rId3" cstate="screen">
            <a:extLst>
              <a:ext uri="{28A0092B-C50C-407E-A947-70E740481C1C}">
                <a14:useLocalDpi xmlns:a14="http://schemas.microsoft.com/office/drawing/2010/main"/>
              </a:ext>
            </a:extLst>
          </a:blip>
          <a:srcRect/>
          <a:stretch>
            <a:fillRect/>
          </a:stretch>
        </p:blipFill>
        <p:spPr>
          <a:xfrm>
            <a:off x="4191000" y="-1"/>
            <a:ext cx="8001000" cy="6476999"/>
          </a:xfrm>
        </p:spPr>
      </p:pic>
      <p:sp>
        <p:nvSpPr>
          <p:cNvPr id="5" name="Text Placeholder 4">
            <a:extLst>
              <a:ext uri="{FF2B5EF4-FFF2-40B4-BE49-F238E27FC236}">
                <a16:creationId xmlns:a16="http://schemas.microsoft.com/office/drawing/2014/main" id="{622121FD-650F-AB7C-2A2C-335ADB6A3711}"/>
              </a:ext>
            </a:extLst>
          </p:cNvPr>
          <p:cNvSpPr>
            <a:spLocks noGrp="1"/>
          </p:cNvSpPr>
          <p:nvPr>
            <p:ph type="body" sz="quarter" idx="33"/>
          </p:nvPr>
        </p:nvSpPr>
        <p:spPr/>
        <p:txBody>
          <a:bodyPr/>
          <a:lstStyle/>
          <a:p>
            <a:endParaRPr lang="en-US"/>
          </a:p>
        </p:txBody>
      </p:sp>
    </p:spTree>
    <p:extLst>
      <p:ext uri="{BB962C8B-B14F-4D97-AF65-F5344CB8AC3E}">
        <p14:creationId xmlns:p14="http://schemas.microsoft.com/office/powerpoint/2010/main" val="3630749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9C9C23-F726-5DCF-DF7A-DA27F61C49D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A9D2BC-C653-C62C-3F31-552F191799D1}"/>
              </a:ext>
            </a:extLst>
          </p:cNvPr>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1131216" y="0"/>
            <a:ext cx="11060784" cy="6858000"/>
          </a:xfrm>
          <a:prstGeom prst="rect">
            <a:avLst/>
          </a:prstGeom>
        </p:spPr>
      </p:pic>
    </p:spTree>
    <p:extLst>
      <p:ext uri="{BB962C8B-B14F-4D97-AF65-F5344CB8AC3E}">
        <p14:creationId xmlns:p14="http://schemas.microsoft.com/office/powerpoint/2010/main" val="258867442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895E7B98-3CD7-14F3-03E1-FEEA00B46528}"/>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0055B85-0359-EB03-7465-71F85FF5976B}"/>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524000" y="0"/>
            <a:ext cx="9144000" cy="6858000"/>
          </a:xfrm>
          <a:prstGeom prst="rect">
            <a:avLst/>
          </a:prstGeom>
        </p:spPr>
      </p:pic>
    </p:spTree>
    <p:extLst>
      <p:ext uri="{BB962C8B-B14F-4D97-AF65-F5344CB8AC3E}">
        <p14:creationId xmlns:p14="http://schemas.microsoft.com/office/powerpoint/2010/main" val="3378541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FB92E2-2423-1AC4-3093-5DF2F81E99D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9FA608E-558F-8997-9A2B-5AA3D00C7F6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86353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5FB1B7-9CC3-9715-4F40-635A3ABF2A1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EA70BD66-BCA1-C2C5-F74F-3D2328D2E70E}"/>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313857854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B31F5A7-C3B5-2864-3005-F6AB96B42AC1}"/>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762000" y="2073379"/>
            <a:ext cx="3447911" cy="4309889"/>
          </a:xfrm>
          <a:prstGeom prst="rect">
            <a:avLst/>
          </a:prstGeom>
        </p:spPr>
      </p:pic>
      <p:pic>
        <p:nvPicPr>
          <p:cNvPr id="8" name="Picture 7">
            <a:extLst>
              <a:ext uri="{FF2B5EF4-FFF2-40B4-BE49-F238E27FC236}">
                <a16:creationId xmlns:a16="http://schemas.microsoft.com/office/drawing/2014/main" id="{85C6FB99-EDA0-63CC-B1B0-A6C48AF15CB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4369906" y="657376"/>
            <a:ext cx="5897625" cy="3086422"/>
          </a:xfrm>
          <a:prstGeom prst="rect">
            <a:avLst/>
          </a:prstGeom>
        </p:spPr>
      </p:pic>
      <p:pic>
        <p:nvPicPr>
          <p:cNvPr id="9" name="Picture 8">
            <a:extLst>
              <a:ext uri="{FF2B5EF4-FFF2-40B4-BE49-F238E27FC236}">
                <a16:creationId xmlns:a16="http://schemas.microsoft.com/office/drawing/2014/main" id="{17C880C8-4229-4B12-41FC-5A6A48298935}"/>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4369906" y="3869613"/>
            <a:ext cx="2513655" cy="2513655"/>
          </a:xfrm>
          <a:prstGeom prst="rect">
            <a:avLst/>
          </a:prstGeom>
        </p:spPr>
      </p:pic>
      <p:pic>
        <p:nvPicPr>
          <p:cNvPr id="10" name="Picture 9">
            <a:extLst>
              <a:ext uri="{FF2B5EF4-FFF2-40B4-BE49-F238E27FC236}">
                <a16:creationId xmlns:a16="http://schemas.microsoft.com/office/drawing/2014/main" id="{FC175501-FFF2-762E-0851-D39E73749B57}"/>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7043534" y="3869613"/>
            <a:ext cx="4803162" cy="2513655"/>
          </a:xfrm>
          <a:prstGeom prst="rect">
            <a:avLst/>
          </a:prstGeom>
        </p:spPr>
      </p:pic>
    </p:spTree>
    <p:extLst>
      <p:ext uri="{BB962C8B-B14F-4D97-AF65-F5344CB8AC3E}">
        <p14:creationId xmlns:p14="http://schemas.microsoft.com/office/powerpoint/2010/main" val="3793650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a:extLst>
            <a:ext uri="{FF2B5EF4-FFF2-40B4-BE49-F238E27FC236}">
              <a16:creationId xmlns:a16="http://schemas.microsoft.com/office/drawing/2014/main" id="{9EF2634D-A6E1-2604-F8A5-580FFB5984DA}"/>
            </a:ext>
          </a:extLst>
        </p:cNvPr>
        <p:cNvGrpSpPr/>
        <p:nvPr/>
      </p:nvGrpSpPr>
      <p:grpSpPr>
        <a:xfrm>
          <a:off x="0" y="0"/>
          <a:ext cx="0" cy="0"/>
          <a:chOff x="0" y="0"/>
          <a:chExt cx="0" cy="0"/>
        </a:xfrm>
      </p:grpSpPr>
      <p:pic>
        <p:nvPicPr>
          <p:cNvPr id="2" name="6B5AD339">
            <a:hlinkClick r:id="" action="ppaction://media"/>
            <a:extLst>
              <a:ext uri="{FF2B5EF4-FFF2-40B4-BE49-F238E27FC236}">
                <a16:creationId xmlns:a16="http://schemas.microsoft.com/office/drawing/2014/main" id="{ED17B595-9065-D471-5859-A338359211F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660559" y="1097840"/>
            <a:ext cx="4870882" cy="4870882"/>
          </a:xfrm>
          <a:prstGeom prst="rect">
            <a:avLst/>
          </a:prstGeom>
        </p:spPr>
      </p:pic>
      <p:pic>
        <p:nvPicPr>
          <p:cNvPr id="3" name="7101_BC_IELTS_VERT_01.mp4">
            <a:hlinkClick r:id="" action="ppaction://media"/>
            <a:extLst>
              <a:ext uri="{FF2B5EF4-FFF2-40B4-BE49-F238E27FC236}">
                <a16:creationId xmlns:a16="http://schemas.microsoft.com/office/drawing/2014/main" id="{D54EFF86-7079-88CA-1D04-BC578D7E0294}"/>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717118" y="1097841"/>
            <a:ext cx="2739871" cy="4870882"/>
          </a:xfrm>
          <a:prstGeom prst="rect">
            <a:avLst/>
          </a:prstGeom>
        </p:spPr>
      </p:pic>
      <p:pic>
        <p:nvPicPr>
          <p:cNvPr id="4" name="7101_BC_IELTS_VERT_04.mp4">
            <a:hlinkClick r:id="" action="ppaction://media"/>
            <a:extLst>
              <a:ext uri="{FF2B5EF4-FFF2-40B4-BE49-F238E27FC236}">
                <a16:creationId xmlns:a16="http://schemas.microsoft.com/office/drawing/2014/main" id="{8A13BB22-4036-D09C-F7C0-F580AFF0B0CC}"/>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8758169" y="1097841"/>
            <a:ext cx="2739872" cy="4870882"/>
          </a:xfrm>
          <a:prstGeom prst="rect">
            <a:avLst/>
          </a:prstGeom>
        </p:spPr>
      </p:pic>
    </p:spTree>
    <p:extLst>
      <p:ext uri="{BB962C8B-B14F-4D97-AF65-F5344CB8AC3E}">
        <p14:creationId xmlns:p14="http://schemas.microsoft.com/office/powerpoint/2010/main" val="177979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000" fill="hold"/>
                                        <p:tgtEl>
                                          <p:spTgt spid="2"/>
                                        </p:tgtEl>
                                      </p:cBhvr>
                                    </p:cmd>
                                  </p:childTnLst>
                                </p:cTn>
                              </p:par>
                              <p:par>
                                <p:cTn id="7" presetID="1" presetClass="mediacall" presetSubtype="0" fill="hold" nodeType="withEffect">
                                  <p:stCondLst>
                                    <p:cond delay="0"/>
                                  </p:stCondLst>
                                  <p:childTnLst>
                                    <p:cmd type="call" cmd="playFrom(0.0)">
                                      <p:cBhvr>
                                        <p:cTn id="8" dur="25000" fill="hold"/>
                                        <p:tgtEl>
                                          <p:spTgt spid="3"/>
                                        </p:tgtEl>
                                      </p:cBhvr>
                                    </p:cmd>
                                  </p:childTnLst>
                                </p:cTn>
                              </p:par>
                              <p:par>
                                <p:cTn id="9" presetID="1" presetClass="mediacall" presetSubtype="0" fill="hold" nodeType="withEffect">
                                  <p:stCondLst>
                                    <p:cond delay="0"/>
                                  </p:stCondLst>
                                  <p:childTnLst>
                                    <p:cmd type="call" cmd="playFrom(0.0)">
                                      <p:cBhvr>
                                        <p:cTn id="10" dur="119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11" repeatCount="indefinite" fill="remove"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seq concurrent="1" nextAc="seek">
              <p:cTn id="22" restart="whenNotActive" fill="hold" evtFilter="cancelBubble" nodeType="interactiveSeq">
                <p:stCondLst>
                  <p:cond evt="onClick" delay="0">
                    <p:tgtEl>
                      <p:spTgt spid="4"/>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4"/>
                                        </p:tgtEl>
                                      </p:cBhvr>
                                    </p:cmd>
                                  </p:childTnLst>
                                </p:cTn>
                              </p:par>
                            </p:childTnLst>
                          </p:cTn>
                        </p:par>
                      </p:childTnLst>
                    </p:cTn>
                  </p:par>
                </p:childTnLst>
              </p:cTn>
              <p:nextCondLst>
                <p:cond evt="onClick" delay="0">
                  <p:tgtEl>
                    <p:spTgt spid="4"/>
                  </p:tgtEl>
                </p:cond>
              </p:nextCondLst>
            </p:seq>
            <p:video>
              <p:cMediaNode vol="80000">
                <p:cTn id="27" repeatCount="indefinite" fill="remove" display="0">
                  <p:stCondLst>
                    <p:cond delay="indefinite"/>
                  </p:stCondLst>
                </p:cTn>
                <p:tgtEl>
                  <p:spTgt spid="3"/>
                </p:tgtEl>
              </p:cMediaNode>
            </p:video>
            <p:video>
              <p:cMediaNode vol="80000">
                <p:cTn id="28" repeatCount="indefinite" fill="remove"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28ABB44-56E1-9846-44C2-A4381BE5511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AE1DE61-B226-5937-0624-38E63E480BCE}"/>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104172"/>
            <a:ext cx="12192000" cy="6180881"/>
          </a:xfrm>
          <a:prstGeom prst="rect">
            <a:avLst/>
          </a:prstGeom>
        </p:spPr>
      </p:pic>
    </p:spTree>
    <p:extLst>
      <p:ext uri="{BB962C8B-B14F-4D97-AF65-F5344CB8AC3E}">
        <p14:creationId xmlns:p14="http://schemas.microsoft.com/office/powerpoint/2010/main" val="722515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FB5B6E5-57C4-4BA7-8223-6CB1D6D28C97}"/>
            </a:ext>
          </a:extLst>
        </p:cNvPr>
        <p:cNvGrpSpPr/>
        <p:nvPr/>
      </p:nvGrpSpPr>
      <p:grpSpPr>
        <a:xfrm>
          <a:off x="0" y="0"/>
          <a:ext cx="0" cy="0"/>
          <a:chOff x="0" y="0"/>
          <a:chExt cx="0" cy="0"/>
        </a:xfrm>
      </p:grpSpPr>
      <p:pic>
        <p:nvPicPr>
          <p:cNvPr id="2" name="Prototype Desktop">
            <a:hlinkClick r:id="" action="ppaction://media"/>
            <a:extLst>
              <a:ext uri="{FF2B5EF4-FFF2-40B4-BE49-F238E27FC236}">
                <a16:creationId xmlns:a16="http://schemas.microsoft.com/office/drawing/2014/main" id="{02EA950C-FD22-6097-8936-8E41DD5C60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8412" y="-3355"/>
            <a:ext cx="11018094" cy="6861355"/>
          </a:xfrm>
          <a:prstGeom prst="rect">
            <a:avLst/>
          </a:prstGeom>
        </p:spPr>
      </p:pic>
    </p:spTree>
    <p:extLst>
      <p:ext uri="{BB962C8B-B14F-4D97-AF65-F5344CB8AC3E}">
        <p14:creationId xmlns:p14="http://schemas.microsoft.com/office/powerpoint/2010/main" val="39109831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D0F10-2E94-3676-C502-56377B73079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BED55D8-5963-B639-328E-C2999179B352}"/>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Tree>
    <p:extLst>
      <p:ext uri="{BB962C8B-B14F-4D97-AF65-F5344CB8AC3E}">
        <p14:creationId xmlns:p14="http://schemas.microsoft.com/office/powerpoint/2010/main" val="93335857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7090D-1FDE-67C1-07AE-4DD968666E8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27C3AC3-212B-F349-0443-7F2370DA381F}"/>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1" y="0"/>
            <a:ext cx="12192000" cy="6858000"/>
          </a:xfrm>
          <a:prstGeom prst="rect">
            <a:avLst/>
          </a:prstGeom>
        </p:spPr>
      </p:pic>
      <p:sp>
        <p:nvSpPr>
          <p:cNvPr id="3" name="Rectangle 2">
            <a:extLst>
              <a:ext uri="{FF2B5EF4-FFF2-40B4-BE49-F238E27FC236}">
                <a16:creationId xmlns:a16="http://schemas.microsoft.com/office/drawing/2014/main" id="{D4FAB549-B740-F82C-A6F4-7CBCF740BD43}"/>
              </a:ext>
            </a:extLst>
          </p:cNvPr>
          <p:cNvSpPr/>
          <p:nvPr/>
        </p:nvSpPr>
        <p:spPr>
          <a:xfrm>
            <a:off x="609600" y="728133"/>
            <a:ext cx="1303867" cy="685800"/>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ritish Council Sans"/>
              <a:ea typeface="+mn-ea"/>
              <a:cs typeface="+mn-cs"/>
            </a:endParaRPr>
          </a:p>
        </p:txBody>
      </p:sp>
    </p:spTree>
    <p:extLst>
      <p:ext uri="{BB962C8B-B14F-4D97-AF65-F5344CB8AC3E}">
        <p14:creationId xmlns:p14="http://schemas.microsoft.com/office/powerpoint/2010/main" val="276407799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EF4D"/>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503594D-A765-25CB-0A56-8AF2F0887455}"/>
              </a:ext>
            </a:extLst>
          </p:cNvPr>
          <p:cNvSpPr txBox="1">
            <a:spLocks/>
          </p:cNvSpPr>
          <p:nvPr/>
        </p:nvSpPr>
        <p:spPr>
          <a:xfrm>
            <a:off x="1305370" y="1712957"/>
            <a:ext cx="8992311" cy="1462186"/>
          </a:xfrm>
          <a:prstGeom prst="rect">
            <a:avLst/>
          </a:prstGeom>
        </p:spPr>
        <p:txBody>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5000" b="0" i="0" u="none" strike="noStrike" kern="1200" cap="none" spc="0" normalizeH="0" baseline="0" noProof="0">
                <a:ln>
                  <a:noFill/>
                </a:ln>
                <a:solidFill>
                  <a:srgbClr val="5900C0"/>
                </a:solidFill>
                <a:effectLst/>
                <a:uLnTx/>
                <a:uFillTx/>
                <a:latin typeface="British Council Accent TT"/>
                <a:ea typeface="+mj-ea"/>
                <a:cs typeface="+mj-cs"/>
              </a:rPr>
              <a:t>Possibility</a:t>
            </a:r>
          </a:p>
        </p:txBody>
      </p:sp>
      <p:sp>
        <p:nvSpPr>
          <p:cNvPr id="4" name="Title 1">
            <a:extLst>
              <a:ext uri="{FF2B5EF4-FFF2-40B4-BE49-F238E27FC236}">
                <a16:creationId xmlns:a16="http://schemas.microsoft.com/office/drawing/2014/main" id="{E85397C6-3A7B-EC1B-AA5A-2729B70B3F5D}"/>
              </a:ext>
            </a:extLst>
          </p:cNvPr>
          <p:cNvSpPr txBox="1">
            <a:spLocks/>
          </p:cNvSpPr>
          <p:nvPr/>
        </p:nvSpPr>
        <p:spPr>
          <a:xfrm>
            <a:off x="2758156" y="3343495"/>
            <a:ext cx="8633388" cy="1462186"/>
          </a:xfrm>
          <a:prstGeom prst="rect">
            <a:avLst/>
          </a:prstGeom>
        </p:spPr>
        <p:txBody>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5000" b="0" i="0" u="none" strike="noStrike" kern="1200" cap="none" spc="0" normalizeH="0" baseline="0" noProof="0">
                <a:ln>
                  <a:noFill/>
                </a:ln>
                <a:solidFill>
                  <a:srgbClr val="873BFF"/>
                </a:solidFill>
                <a:effectLst/>
                <a:uLnTx/>
                <a:uFillTx/>
                <a:latin typeface="British Council Accent TT"/>
                <a:ea typeface="+mj-ea"/>
                <a:cs typeface="+mj-cs"/>
              </a:rPr>
              <a:t>unlimited</a:t>
            </a:r>
          </a:p>
        </p:txBody>
      </p:sp>
      <p:sp>
        <p:nvSpPr>
          <p:cNvPr id="2" name="Title 1">
            <a:extLst>
              <a:ext uri="{FF2B5EF4-FFF2-40B4-BE49-F238E27FC236}">
                <a16:creationId xmlns:a16="http://schemas.microsoft.com/office/drawing/2014/main" id="{9B8348F5-3C5C-972D-7F0D-D4B559EFC5E3}"/>
              </a:ext>
            </a:extLst>
          </p:cNvPr>
          <p:cNvSpPr txBox="1">
            <a:spLocks/>
          </p:cNvSpPr>
          <p:nvPr/>
        </p:nvSpPr>
        <p:spPr>
          <a:xfrm>
            <a:off x="762000" y="460889"/>
            <a:ext cx="9855200" cy="748785"/>
          </a:xfrm>
          <a:prstGeom prst="rect">
            <a:avLst/>
          </a:prstGeom>
        </p:spPr>
        <p:txBody>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r>
              <a:rPr lang="en-GB"/>
              <a:t>A new brand promise</a:t>
            </a:r>
          </a:p>
        </p:txBody>
      </p:sp>
    </p:spTree>
    <p:extLst>
      <p:ext uri="{BB962C8B-B14F-4D97-AF65-F5344CB8AC3E}">
        <p14:creationId xmlns:p14="http://schemas.microsoft.com/office/powerpoint/2010/main" val="222530774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5B39DAD-3CEF-1433-1641-4672313B15C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51EAFF1-2383-4C95-0B35-4FFC4B8CEAB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217309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106DA9-BA69-7B69-3D37-366911DF09C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F10AF1-790D-B3FE-0F2E-11B3D1A58DF2}"/>
              </a:ext>
            </a:extLst>
          </p:cNvPr>
          <p:cNvPicPr>
            <a:picLocks noChangeAspect="1"/>
          </p:cNvPicPr>
          <p:nvPr/>
        </p:nvPicPr>
        <p:blipFill>
          <a:blip r:embed="rId3"/>
          <a:stretch>
            <a:fillRect/>
          </a:stretch>
        </p:blipFill>
        <p:spPr>
          <a:xfrm>
            <a:off x="0" y="-526300"/>
            <a:ext cx="12200800" cy="7625500"/>
          </a:xfrm>
          <a:prstGeom prst="rect">
            <a:avLst/>
          </a:prstGeom>
        </p:spPr>
      </p:pic>
      <p:pic>
        <p:nvPicPr>
          <p:cNvPr id="4" name="Picture 3">
            <a:extLst>
              <a:ext uri="{FF2B5EF4-FFF2-40B4-BE49-F238E27FC236}">
                <a16:creationId xmlns:a16="http://schemas.microsoft.com/office/drawing/2014/main" id="{DCA8E1EC-3A23-89E1-C6B2-6FBD32D2FC6A}"/>
              </a:ext>
            </a:extLst>
          </p:cNvPr>
          <p:cNvPicPr>
            <a:picLocks noChangeAspect="1"/>
          </p:cNvPicPr>
          <p:nvPr/>
        </p:nvPicPr>
        <p:blipFill>
          <a:blip r:embed="rId4" cstate="screen">
            <a:extLst>
              <a:ext uri="{28A0092B-C50C-407E-A947-70E740481C1C}">
                <a14:useLocalDpi xmlns:a14="http://schemas.microsoft.com/office/drawing/2010/main"/>
              </a:ext>
            </a:extLst>
          </a:blip>
          <a:srcRect l="13524" r="15957"/>
          <a:stretch>
            <a:fillRect/>
          </a:stretch>
        </p:blipFill>
        <p:spPr>
          <a:xfrm>
            <a:off x="3643199" y="2520000"/>
            <a:ext cx="3078053" cy="2455200"/>
          </a:xfrm>
          <a:prstGeom prst="rect">
            <a:avLst/>
          </a:prstGeom>
        </p:spPr>
      </p:pic>
      <p:pic>
        <p:nvPicPr>
          <p:cNvPr id="5" name="Picture 4">
            <a:extLst>
              <a:ext uri="{FF2B5EF4-FFF2-40B4-BE49-F238E27FC236}">
                <a16:creationId xmlns:a16="http://schemas.microsoft.com/office/drawing/2014/main" id="{2628CC27-E1EE-99AC-619D-B87A62DDA99F}"/>
              </a:ext>
            </a:extLst>
          </p:cNvPr>
          <p:cNvPicPr>
            <a:picLocks noChangeAspect="1"/>
          </p:cNvPicPr>
          <p:nvPr/>
        </p:nvPicPr>
        <p:blipFill>
          <a:blip r:embed="rId5" cstate="screen">
            <a:extLst>
              <a:ext uri="{28A0092B-C50C-407E-A947-70E740481C1C}">
                <a14:useLocalDpi xmlns:a14="http://schemas.microsoft.com/office/drawing/2010/main"/>
              </a:ext>
            </a:extLst>
          </a:blip>
          <a:srcRect t="2633" r="3527" b="339"/>
          <a:stretch>
            <a:fillRect/>
          </a:stretch>
        </p:blipFill>
        <p:spPr>
          <a:xfrm>
            <a:off x="0" y="4968000"/>
            <a:ext cx="3643199" cy="2060432"/>
          </a:xfrm>
          <a:prstGeom prst="rect">
            <a:avLst/>
          </a:prstGeom>
        </p:spPr>
      </p:pic>
      <p:pic>
        <p:nvPicPr>
          <p:cNvPr id="7" name="Picture 6">
            <a:extLst>
              <a:ext uri="{FF2B5EF4-FFF2-40B4-BE49-F238E27FC236}">
                <a16:creationId xmlns:a16="http://schemas.microsoft.com/office/drawing/2014/main" id="{6149BDBC-8FB9-951F-B652-8FF6F8B2D55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614571" y="4953600"/>
            <a:ext cx="4607829" cy="2419110"/>
          </a:xfrm>
          <a:prstGeom prst="rect">
            <a:avLst/>
          </a:prstGeom>
        </p:spPr>
      </p:pic>
    </p:spTree>
    <p:extLst>
      <p:ext uri="{BB962C8B-B14F-4D97-AF65-F5344CB8AC3E}">
        <p14:creationId xmlns:p14="http://schemas.microsoft.com/office/powerpoint/2010/main" val="5561819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7B1E2-1A03-30C7-AC8D-A12B6DCC51D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924F9869-AD41-74D7-484F-C2DA13753E1B}"/>
              </a:ext>
            </a:extLst>
          </p:cNvPr>
          <p:cNvSpPr/>
          <p:nvPr/>
        </p:nvSpPr>
        <p:spPr>
          <a:xfrm>
            <a:off x="0" y="1296649"/>
            <a:ext cx="6096000" cy="2780676"/>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ritish Council Sans"/>
              <a:ea typeface="+mn-ea"/>
              <a:cs typeface="+mn-cs"/>
            </a:endParaRPr>
          </a:p>
        </p:txBody>
      </p:sp>
      <p:sp>
        <p:nvSpPr>
          <p:cNvPr id="4" name="Rectangle 3">
            <a:extLst>
              <a:ext uri="{FF2B5EF4-FFF2-40B4-BE49-F238E27FC236}">
                <a16:creationId xmlns:a16="http://schemas.microsoft.com/office/drawing/2014/main" id="{FF40048C-F188-5715-3268-C6EAAFD01D78}"/>
              </a:ext>
            </a:extLst>
          </p:cNvPr>
          <p:cNvSpPr/>
          <p:nvPr/>
        </p:nvSpPr>
        <p:spPr>
          <a:xfrm>
            <a:off x="6096000" y="1296649"/>
            <a:ext cx="6096000" cy="2780676"/>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ritish Council Sans"/>
              <a:ea typeface="+mn-ea"/>
              <a:cs typeface="+mn-cs"/>
            </a:endParaRPr>
          </a:p>
        </p:txBody>
      </p:sp>
      <p:sp>
        <p:nvSpPr>
          <p:cNvPr id="8" name="TextBox 7">
            <a:extLst>
              <a:ext uri="{FF2B5EF4-FFF2-40B4-BE49-F238E27FC236}">
                <a16:creationId xmlns:a16="http://schemas.microsoft.com/office/drawing/2014/main" id="{E084E6EC-6032-52DE-D929-6E79D7F24F6C}"/>
              </a:ext>
            </a:extLst>
          </p:cNvPr>
          <p:cNvSpPr txBox="1"/>
          <p:nvPr/>
        </p:nvSpPr>
        <p:spPr>
          <a:xfrm>
            <a:off x="0" y="1993692"/>
            <a:ext cx="6095999"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E2AFF8"/>
                </a:solidFill>
                <a:effectLst/>
                <a:uLnTx/>
                <a:uFillTx/>
                <a:latin typeface="British Council Accent TT"/>
                <a:ea typeface="+mn-ea"/>
                <a:cs typeface="+mn-cs"/>
              </a:rPr>
              <a:t>Modernity</a:t>
            </a:r>
          </a:p>
        </p:txBody>
      </p:sp>
      <p:sp>
        <p:nvSpPr>
          <p:cNvPr id="9" name="TextBox 8">
            <a:extLst>
              <a:ext uri="{FF2B5EF4-FFF2-40B4-BE49-F238E27FC236}">
                <a16:creationId xmlns:a16="http://schemas.microsoft.com/office/drawing/2014/main" id="{B03B1A7D-8571-A2BE-D004-6A38A46E594D}"/>
              </a:ext>
            </a:extLst>
          </p:cNvPr>
          <p:cNvSpPr txBox="1"/>
          <p:nvPr/>
        </p:nvSpPr>
        <p:spPr>
          <a:xfrm>
            <a:off x="0" y="2915587"/>
            <a:ext cx="6095999"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FFFFF"/>
                </a:solidFill>
                <a:effectLst/>
                <a:uLnTx/>
                <a:uFillTx/>
                <a:latin typeface="British Council Sans"/>
                <a:ea typeface="+mn-ea"/>
                <a:cs typeface="+mn-cs"/>
              </a:rPr>
              <a:t>Vibrancy, energy and fresh feel</a:t>
            </a:r>
            <a:br>
              <a:rPr kumimoji="0" lang="en-US" sz="1800" b="0" i="0" u="none" strike="noStrike" kern="1200" cap="none" spc="0" normalizeH="0" baseline="0" noProof="0">
                <a:ln>
                  <a:noFill/>
                </a:ln>
                <a:solidFill>
                  <a:srgbClr val="FFFFFF"/>
                </a:solidFill>
                <a:effectLst/>
                <a:uLnTx/>
                <a:uFillTx/>
                <a:latin typeface="British Council Sans"/>
                <a:ea typeface="+mn-ea"/>
                <a:cs typeface="+mn-cs"/>
              </a:rPr>
            </a:br>
            <a:r>
              <a:rPr kumimoji="0" lang="en-US" sz="1800" b="0" i="0" u="none" strike="noStrike" kern="1200" cap="none" spc="0" normalizeH="0" baseline="0" noProof="0">
                <a:ln>
                  <a:noFill/>
                </a:ln>
                <a:solidFill>
                  <a:srgbClr val="FFFFFF"/>
                </a:solidFill>
                <a:effectLst/>
                <a:uLnTx/>
                <a:uFillTx/>
                <a:latin typeface="British Council Sans"/>
                <a:ea typeface="+mn-ea"/>
                <a:cs typeface="+mn-cs"/>
              </a:rPr>
              <a:t>of ONE British Council</a:t>
            </a:r>
          </a:p>
        </p:txBody>
      </p:sp>
      <p:sp>
        <p:nvSpPr>
          <p:cNvPr id="10" name="TextBox 9">
            <a:extLst>
              <a:ext uri="{FF2B5EF4-FFF2-40B4-BE49-F238E27FC236}">
                <a16:creationId xmlns:a16="http://schemas.microsoft.com/office/drawing/2014/main" id="{BB919888-C6AA-AE00-3252-409F400F9ABB}"/>
              </a:ext>
            </a:extLst>
          </p:cNvPr>
          <p:cNvSpPr txBox="1"/>
          <p:nvPr/>
        </p:nvSpPr>
        <p:spPr>
          <a:xfrm>
            <a:off x="6093502" y="1993692"/>
            <a:ext cx="6095999"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British Council Accent TT"/>
                <a:ea typeface="+mn-ea"/>
                <a:cs typeface="+mn-cs"/>
              </a:rPr>
              <a:t>Cohesion</a:t>
            </a:r>
          </a:p>
        </p:txBody>
      </p:sp>
      <p:sp>
        <p:nvSpPr>
          <p:cNvPr id="11" name="TextBox 10">
            <a:extLst>
              <a:ext uri="{FF2B5EF4-FFF2-40B4-BE49-F238E27FC236}">
                <a16:creationId xmlns:a16="http://schemas.microsoft.com/office/drawing/2014/main" id="{7FB207FE-2A9C-993E-46B7-5B59BA99B168}"/>
              </a:ext>
            </a:extLst>
          </p:cNvPr>
          <p:cNvSpPr txBox="1"/>
          <p:nvPr/>
        </p:nvSpPr>
        <p:spPr>
          <a:xfrm>
            <a:off x="6093502" y="2915587"/>
            <a:ext cx="6095999"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800" b="0" i="0" u="none" strike="noStrike" kern="1200" cap="none" spc="0" normalizeH="0" baseline="0" noProof="0" err="1">
                <a:ln>
                  <a:noFill/>
                </a:ln>
                <a:solidFill>
                  <a:srgbClr val="FFFFFF"/>
                </a:solidFill>
                <a:effectLst/>
                <a:uLnTx/>
                <a:uFillTx/>
                <a:latin typeface="British Council Sans"/>
                <a:ea typeface="+mn-ea"/>
                <a:cs typeface="+mn-cs"/>
              </a:rPr>
              <a:t>Behaviours</a:t>
            </a:r>
            <a:r>
              <a:rPr kumimoji="0" lang="en-US" sz="1800" b="0" i="0" u="none" strike="noStrike" kern="1200" cap="none" spc="0" normalizeH="0" baseline="0" noProof="0">
                <a:ln>
                  <a:noFill/>
                </a:ln>
                <a:solidFill>
                  <a:srgbClr val="FFFFFF"/>
                </a:solidFill>
                <a:effectLst/>
                <a:uLnTx/>
                <a:uFillTx/>
                <a:latin typeface="British Council Sans"/>
                <a:ea typeface="+mn-ea"/>
                <a:cs typeface="+mn-cs"/>
              </a:rPr>
              <a:t>, design principles, </a:t>
            </a:r>
            <a:br>
              <a:rPr kumimoji="0" lang="en-US" sz="1800" b="0" i="0" u="none" strike="noStrike" kern="1200" cap="none" spc="0" normalizeH="0" baseline="0" noProof="0">
                <a:ln>
                  <a:noFill/>
                </a:ln>
                <a:solidFill>
                  <a:srgbClr val="FFFFFF"/>
                </a:solidFill>
                <a:effectLst/>
                <a:uLnTx/>
                <a:uFillTx/>
                <a:latin typeface="British Council Sans"/>
                <a:ea typeface="+mn-ea"/>
                <a:cs typeface="+mn-cs"/>
              </a:rPr>
            </a:br>
            <a:r>
              <a:rPr kumimoji="0" lang="en-US" sz="1800" b="0" i="0" u="none" strike="noStrike" kern="1200" cap="none" spc="0" normalizeH="0" baseline="0" noProof="0">
                <a:ln>
                  <a:noFill/>
                </a:ln>
                <a:solidFill>
                  <a:srgbClr val="FFFFFF"/>
                </a:solidFill>
                <a:effectLst/>
                <a:uLnTx/>
                <a:uFillTx/>
                <a:latin typeface="British Council Sans"/>
                <a:ea typeface="+mn-ea"/>
                <a:cs typeface="+mn-cs"/>
              </a:rPr>
              <a:t>and core assets</a:t>
            </a:r>
          </a:p>
        </p:txBody>
      </p:sp>
      <p:sp>
        <p:nvSpPr>
          <p:cNvPr id="12" name="Rectangle 11">
            <a:extLst>
              <a:ext uri="{FF2B5EF4-FFF2-40B4-BE49-F238E27FC236}">
                <a16:creationId xmlns:a16="http://schemas.microsoft.com/office/drawing/2014/main" id="{201CD8A4-6AFA-2565-637F-7FC8E7F1A8C2}"/>
              </a:ext>
            </a:extLst>
          </p:cNvPr>
          <p:cNvSpPr/>
          <p:nvPr/>
        </p:nvSpPr>
        <p:spPr>
          <a:xfrm>
            <a:off x="0" y="4069829"/>
            <a:ext cx="6096000" cy="2780676"/>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ritish Council Sans"/>
              <a:ea typeface="+mn-ea"/>
              <a:cs typeface="+mn-cs"/>
            </a:endParaRPr>
          </a:p>
        </p:txBody>
      </p:sp>
      <p:sp>
        <p:nvSpPr>
          <p:cNvPr id="13" name="Rectangle 12">
            <a:extLst>
              <a:ext uri="{FF2B5EF4-FFF2-40B4-BE49-F238E27FC236}">
                <a16:creationId xmlns:a16="http://schemas.microsoft.com/office/drawing/2014/main" id="{BA7BA94B-65C1-C6DE-C16F-C7676E0E1C62}"/>
              </a:ext>
            </a:extLst>
          </p:cNvPr>
          <p:cNvSpPr/>
          <p:nvPr/>
        </p:nvSpPr>
        <p:spPr>
          <a:xfrm>
            <a:off x="6096000" y="4069829"/>
            <a:ext cx="6096000" cy="2780676"/>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ritish Council Sans"/>
              <a:ea typeface="+mn-ea"/>
              <a:cs typeface="+mn-cs"/>
            </a:endParaRPr>
          </a:p>
        </p:txBody>
      </p:sp>
      <p:sp>
        <p:nvSpPr>
          <p:cNvPr id="14" name="TextBox 13">
            <a:extLst>
              <a:ext uri="{FF2B5EF4-FFF2-40B4-BE49-F238E27FC236}">
                <a16:creationId xmlns:a16="http://schemas.microsoft.com/office/drawing/2014/main" id="{4957D9C3-A44D-DAC3-4CA6-66CBEC18D2A4}"/>
              </a:ext>
            </a:extLst>
          </p:cNvPr>
          <p:cNvSpPr txBox="1"/>
          <p:nvPr/>
        </p:nvSpPr>
        <p:spPr>
          <a:xfrm>
            <a:off x="0" y="4766872"/>
            <a:ext cx="6095999"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FFFFFF"/>
                </a:solidFill>
                <a:effectLst/>
                <a:uLnTx/>
                <a:uFillTx/>
                <a:latin typeface="British Council Accent TT"/>
                <a:ea typeface="+mn-ea"/>
                <a:cs typeface="+mn-cs"/>
              </a:rPr>
              <a:t>Agility</a:t>
            </a:r>
          </a:p>
        </p:txBody>
      </p:sp>
      <p:sp>
        <p:nvSpPr>
          <p:cNvPr id="15" name="TextBox 14">
            <a:extLst>
              <a:ext uri="{FF2B5EF4-FFF2-40B4-BE49-F238E27FC236}">
                <a16:creationId xmlns:a16="http://schemas.microsoft.com/office/drawing/2014/main" id="{C6F161FF-6641-2932-94A4-B73E99519082}"/>
              </a:ext>
            </a:extLst>
          </p:cNvPr>
          <p:cNvSpPr txBox="1"/>
          <p:nvPr/>
        </p:nvSpPr>
        <p:spPr>
          <a:xfrm>
            <a:off x="0" y="5688767"/>
            <a:ext cx="6095999"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FFFFFF"/>
                </a:solidFill>
                <a:effectLst/>
                <a:uLnTx/>
                <a:uFillTx/>
                <a:latin typeface="British Council Sans"/>
                <a:ea typeface="+mn-ea"/>
                <a:cs typeface="+mn-cs"/>
              </a:rPr>
              <a:t>Flexibility of design system, unique variety </a:t>
            </a:r>
            <a:br>
              <a:rPr kumimoji="0" lang="en-US" sz="1800" b="0" i="0" u="none" strike="noStrike" kern="1200" cap="none" spc="0" normalizeH="0" baseline="0" noProof="0">
                <a:ln>
                  <a:noFill/>
                </a:ln>
                <a:solidFill>
                  <a:srgbClr val="FFFFFF"/>
                </a:solidFill>
                <a:effectLst/>
                <a:uLnTx/>
                <a:uFillTx/>
                <a:latin typeface="British Council Sans"/>
                <a:ea typeface="+mn-ea"/>
                <a:cs typeface="+mn-cs"/>
              </a:rPr>
            </a:br>
            <a:r>
              <a:rPr kumimoji="0" lang="en-US" sz="1800" b="0" i="0" u="none" strike="noStrike" kern="1200" cap="none" spc="0" normalizeH="0" baseline="0" noProof="0">
                <a:ln>
                  <a:noFill/>
                </a:ln>
                <a:solidFill>
                  <a:srgbClr val="FFFFFF"/>
                </a:solidFill>
                <a:effectLst/>
                <a:uLnTx/>
                <a:uFillTx/>
                <a:latin typeface="British Council Sans"/>
                <a:ea typeface="+mn-ea"/>
                <a:cs typeface="+mn-cs"/>
              </a:rPr>
              <a:t>of content and motion principles</a:t>
            </a:r>
          </a:p>
        </p:txBody>
      </p:sp>
      <p:sp>
        <p:nvSpPr>
          <p:cNvPr id="16" name="TextBox 15">
            <a:extLst>
              <a:ext uri="{FF2B5EF4-FFF2-40B4-BE49-F238E27FC236}">
                <a16:creationId xmlns:a16="http://schemas.microsoft.com/office/drawing/2014/main" id="{6DDB2D69-7B2B-4DB6-A296-FEB2786E7F12}"/>
              </a:ext>
            </a:extLst>
          </p:cNvPr>
          <p:cNvSpPr txBox="1"/>
          <p:nvPr/>
        </p:nvSpPr>
        <p:spPr>
          <a:xfrm>
            <a:off x="6093502" y="4766872"/>
            <a:ext cx="6095999"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3600" b="0" i="0" u="none" strike="noStrike" kern="1200" cap="none" spc="0" normalizeH="0" baseline="0" noProof="0">
                <a:ln>
                  <a:noFill/>
                </a:ln>
                <a:solidFill>
                  <a:srgbClr val="5900C0"/>
                </a:solidFill>
                <a:effectLst/>
                <a:uLnTx/>
                <a:uFillTx/>
                <a:latin typeface="British Council Accent TT"/>
                <a:ea typeface="+mn-ea"/>
                <a:cs typeface="+mn-cs"/>
              </a:rPr>
              <a:t>Distinctiveness</a:t>
            </a:r>
          </a:p>
        </p:txBody>
      </p:sp>
      <p:sp>
        <p:nvSpPr>
          <p:cNvPr id="17" name="TextBox 16">
            <a:extLst>
              <a:ext uri="{FF2B5EF4-FFF2-40B4-BE49-F238E27FC236}">
                <a16:creationId xmlns:a16="http://schemas.microsoft.com/office/drawing/2014/main" id="{245C1A9B-59F9-D13E-194E-002144198ACA}"/>
              </a:ext>
            </a:extLst>
          </p:cNvPr>
          <p:cNvSpPr txBox="1"/>
          <p:nvPr/>
        </p:nvSpPr>
        <p:spPr>
          <a:xfrm>
            <a:off x="6093502" y="5688767"/>
            <a:ext cx="6095999"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120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27004C"/>
                </a:solidFill>
                <a:effectLst/>
                <a:uLnTx/>
                <a:uFillTx/>
                <a:latin typeface="British Council Sans"/>
                <a:ea typeface="+mn-ea"/>
                <a:cs typeface="+mn-cs"/>
              </a:rPr>
              <a:t>Logo, asset toolkit, indigo range</a:t>
            </a:r>
            <a:br>
              <a:rPr kumimoji="0" lang="en-US" sz="1800" b="0" i="0" u="none" strike="noStrike" kern="1200" cap="none" spc="0" normalizeH="0" baseline="0" noProof="0">
                <a:ln>
                  <a:noFill/>
                </a:ln>
                <a:solidFill>
                  <a:srgbClr val="27004C"/>
                </a:solidFill>
                <a:effectLst/>
                <a:uLnTx/>
                <a:uFillTx/>
                <a:latin typeface="British Council Sans"/>
                <a:ea typeface="+mn-ea"/>
                <a:cs typeface="+mn-cs"/>
              </a:rPr>
            </a:br>
            <a:r>
              <a:rPr kumimoji="0" lang="en-US" sz="1800" b="0" i="0" u="none" strike="noStrike" kern="1200" cap="none" spc="0" normalizeH="0" baseline="0" noProof="0">
                <a:ln>
                  <a:noFill/>
                </a:ln>
                <a:solidFill>
                  <a:srgbClr val="27004C"/>
                </a:solidFill>
                <a:effectLst/>
                <a:uLnTx/>
                <a:uFillTx/>
                <a:latin typeface="British Council Sans"/>
                <a:ea typeface="+mn-ea"/>
                <a:cs typeface="+mn-cs"/>
              </a:rPr>
              <a:t>and British quirk</a:t>
            </a:r>
          </a:p>
        </p:txBody>
      </p:sp>
      <p:sp>
        <p:nvSpPr>
          <p:cNvPr id="18" name="Title 17">
            <a:extLst>
              <a:ext uri="{FF2B5EF4-FFF2-40B4-BE49-F238E27FC236}">
                <a16:creationId xmlns:a16="http://schemas.microsoft.com/office/drawing/2014/main" id="{C44CD3EE-04D7-0B9B-BB5A-B509E9441E89}"/>
              </a:ext>
            </a:extLst>
          </p:cNvPr>
          <p:cNvSpPr>
            <a:spLocks noGrp="1"/>
          </p:cNvSpPr>
          <p:nvPr>
            <p:ph type="title"/>
          </p:nvPr>
        </p:nvSpPr>
        <p:spPr>
          <a:xfrm>
            <a:off x="1" y="460889"/>
            <a:ext cx="12189500" cy="748785"/>
          </a:xfrm>
        </p:spPr>
        <p:txBody>
          <a:bodyPr/>
          <a:lstStyle/>
          <a:p>
            <a:pPr algn="ctr"/>
            <a:r>
              <a:rPr lang="en-US"/>
              <a:t>Providing what’s needed</a:t>
            </a:r>
          </a:p>
        </p:txBody>
      </p:sp>
    </p:spTree>
    <p:extLst>
      <p:ext uri="{BB962C8B-B14F-4D97-AF65-F5344CB8AC3E}">
        <p14:creationId xmlns:p14="http://schemas.microsoft.com/office/powerpoint/2010/main" val="95215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5"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14A7F-032E-1A78-A7E1-87E6D961B273}"/>
              </a:ext>
            </a:extLst>
          </p:cNvPr>
          <p:cNvSpPr>
            <a:spLocks noGrp="1"/>
          </p:cNvSpPr>
          <p:nvPr>
            <p:ph type="title"/>
          </p:nvPr>
        </p:nvSpPr>
        <p:spPr/>
        <p:txBody>
          <a:bodyPr/>
          <a:lstStyle/>
          <a:p>
            <a:r>
              <a:rPr lang="en-GB"/>
              <a:t>Thank you</a:t>
            </a:r>
          </a:p>
        </p:txBody>
      </p:sp>
    </p:spTree>
    <p:extLst>
      <p:ext uri="{BB962C8B-B14F-4D97-AF65-F5344CB8AC3E}">
        <p14:creationId xmlns:p14="http://schemas.microsoft.com/office/powerpoint/2010/main" val="2358130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67FC-AB26-B192-3CA0-0C5DE06B955A}"/>
              </a:ext>
            </a:extLst>
          </p:cNvPr>
          <p:cNvSpPr>
            <a:spLocks noGrp="1"/>
          </p:cNvSpPr>
          <p:nvPr>
            <p:ph type="title"/>
          </p:nvPr>
        </p:nvSpPr>
        <p:spPr/>
        <p:txBody>
          <a:bodyPr/>
          <a:lstStyle/>
          <a:p>
            <a:r>
              <a:rPr lang="en-GB"/>
              <a:t>Brand promise supporting narrative</a:t>
            </a:r>
          </a:p>
        </p:txBody>
      </p:sp>
      <p:sp>
        <p:nvSpPr>
          <p:cNvPr id="3" name="Text Placeholder 2">
            <a:extLst>
              <a:ext uri="{FF2B5EF4-FFF2-40B4-BE49-F238E27FC236}">
                <a16:creationId xmlns:a16="http://schemas.microsoft.com/office/drawing/2014/main" id="{AC800425-71B4-46DC-FB96-DE46DCACDB7C}"/>
              </a:ext>
            </a:extLst>
          </p:cNvPr>
          <p:cNvSpPr>
            <a:spLocks noGrp="1"/>
          </p:cNvSpPr>
          <p:nvPr>
            <p:ph type="body" sz="quarter" idx="12"/>
          </p:nvPr>
        </p:nvSpPr>
        <p:spPr/>
        <p:txBody>
          <a:bodyPr/>
          <a:lstStyle/>
          <a:p>
            <a:pPr marL="0" indent="0">
              <a:buNone/>
            </a:pPr>
            <a:r>
              <a:rPr lang="en-GB" b="1"/>
              <a:t>There’s huge potential in all of us; to discover, to connect, to achieve, to make a difference. We help individuals, organisations and countries unlock that potential and realise their ambitions by opening up new possibilities.</a:t>
            </a:r>
          </a:p>
          <a:p>
            <a:pPr marL="0" indent="0">
              <a:buNone/>
            </a:pPr>
            <a:r>
              <a:rPr lang="en-GB" b="1"/>
              <a:t>For almost 100 years we’ve been sharing what the UK has to offer with the world. We create environments where collaboration and trust thrive, bringing people together to share knowledge, spark new conversations and connect in new ways.</a:t>
            </a:r>
          </a:p>
          <a:p>
            <a:pPr marL="0" indent="0">
              <a:buNone/>
            </a:pPr>
            <a:r>
              <a:rPr lang="en-GB" b="1"/>
              <a:t>Through the power of language, learning, and creativity we grow partnerships, broaden horizons and expand opportunities.</a:t>
            </a:r>
          </a:p>
          <a:p>
            <a:pPr marL="0" indent="0">
              <a:buNone/>
            </a:pPr>
            <a:r>
              <a:rPr lang="en-GB" b="1"/>
              <a:t>From the UK to the world, and from the world to the UK, together we have the power to dream bigger and shape a more peaceful and prosperous future for all.</a:t>
            </a:r>
          </a:p>
          <a:p>
            <a:pPr marL="0" indent="0">
              <a:buNone/>
            </a:pPr>
            <a:endParaRPr lang="en-GB"/>
          </a:p>
        </p:txBody>
      </p:sp>
      <p:sp>
        <p:nvSpPr>
          <p:cNvPr id="4" name="Slide Number Placeholder 3">
            <a:extLst>
              <a:ext uri="{FF2B5EF4-FFF2-40B4-BE49-F238E27FC236}">
                <a16:creationId xmlns:a16="http://schemas.microsoft.com/office/drawing/2014/main" id="{E59D62AA-3F45-E66A-59B7-0BA611AF1197}"/>
              </a:ext>
            </a:extLst>
          </p:cNvPr>
          <p:cNvSpPr>
            <a:spLocks noGrp="1"/>
          </p:cNvSpPr>
          <p:nvPr>
            <p:ph type="sldNum" sz="quarter" idx="11"/>
          </p:nvPr>
        </p:nvSpPr>
        <p:spPr/>
        <p:txBody>
          <a:bodyPr/>
          <a:lstStyle/>
          <a:p>
            <a:fld id="{404B1218-BB7C-4D4B-89FE-7BFB8A3F413B}" type="slidenum">
              <a:rPr lang="en-GB" smtClean="0"/>
              <a:pPr/>
              <a:t>3</a:t>
            </a:fld>
            <a:endParaRPr lang="en-GB"/>
          </a:p>
        </p:txBody>
      </p:sp>
    </p:spTree>
    <p:extLst>
      <p:ext uri="{BB962C8B-B14F-4D97-AF65-F5344CB8AC3E}">
        <p14:creationId xmlns:p14="http://schemas.microsoft.com/office/powerpoint/2010/main" val="3418527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A40A82B-3D27-397A-D359-51F71C58A16E}"/>
              </a:ext>
            </a:extLst>
          </p:cNvPr>
          <p:cNvSpPr/>
          <p:nvPr/>
        </p:nvSpPr>
        <p:spPr>
          <a:xfrm>
            <a:off x="244800" y="230400"/>
            <a:ext cx="11947200" cy="66276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ritish Council Sans"/>
              <a:ea typeface="+mn-ea"/>
              <a:cs typeface="+mn-cs"/>
            </a:endParaRPr>
          </a:p>
        </p:txBody>
      </p:sp>
      <p:sp>
        <p:nvSpPr>
          <p:cNvPr id="7" name="Title 6">
            <a:extLst>
              <a:ext uri="{FF2B5EF4-FFF2-40B4-BE49-F238E27FC236}">
                <a16:creationId xmlns:a16="http://schemas.microsoft.com/office/drawing/2014/main" id="{BAF2C2B4-2C44-A205-8EDD-4F6E0C991A20}"/>
              </a:ext>
            </a:extLst>
          </p:cNvPr>
          <p:cNvSpPr>
            <a:spLocks noGrp="1"/>
          </p:cNvSpPr>
          <p:nvPr>
            <p:ph type="title"/>
          </p:nvPr>
        </p:nvSpPr>
        <p:spPr>
          <a:xfrm>
            <a:off x="879000" y="1009270"/>
            <a:ext cx="10434000" cy="1663200"/>
          </a:xfrm>
        </p:spPr>
        <p:txBody>
          <a:bodyPr/>
          <a:lstStyle/>
          <a:p>
            <a:pPr algn="ctr"/>
            <a:r>
              <a:rPr lang="en-US" sz="8000">
                <a:solidFill>
                  <a:schemeClr val="bg1"/>
                </a:solidFill>
              </a:rPr>
              <a:t>Possibility unlimited</a:t>
            </a:r>
          </a:p>
        </p:txBody>
      </p:sp>
      <p:sp>
        <p:nvSpPr>
          <p:cNvPr id="10" name="Title 6">
            <a:extLst>
              <a:ext uri="{FF2B5EF4-FFF2-40B4-BE49-F238E27FC236}">
                <a16:creationId xmlns:a16="http://schemas.microsoft.com/office/drawing/2014/main" id="{40334EAC-A7B5-9E74-901A-85ABBB3B45EE}"/>
              </a:ext>
            </a:extLst>
          </p:cNvPr>
          <p:cNvSpPr txBox="1">
            <a:spLocks/>
          </p:cNvSpPr>
          <p:nvPr/>
        </p:nvSpPr>
        <p:spPr>
          <a:xfrm>
            <a:off x="1804158" y="2926057"/>
            <a:ext cx="6059682" cy="3374217"/>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pPr marL="342900" marR="0" lvl="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FFFFFF"/>
                </a:solidFill>
                <a:effectLst/>
                <a:uLnTx/>
                <a:uFillTx/>
                <a:latin typeface="British Council Sans"/>
                <a:ea typeface="+mj-ea"/>
                <a:cs typeface="+mj-cs"/>
              </a:rPr>
              <a:t>Multiple interactions</a:t>
            </a:r>
          </a:p>
          <a:p>
            <a:pPr marL="342900" marR="0" lvl="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FFFFFF"/>
                </a:solidFill>
                <a:effectLst/>
                <a:uLnTx/>
                <a:uFillTx/>
                <a:latin typeface="British Council Sans"/>
                <a:ea typeface="+mj-ea"/>
                <a:cs typeface="+mj-cs"/>
              </a:rPr>
              <a:t>Interwoven moments</a:t>
            </a:r>
          </a:p>
          <a:p>
            <a:pPr marL="342900" marR="0" lvl="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FFFFFF"/>
                </a:solidFill>
                <a:effectLst/>
                <a:uLnTx/>
                <a:uFillTx/>
                <a:latin typeface="British Council Sans"/>
                <a:ea typeface="+mj-ea"/>
                <a:cs typeface="+mj-cs"/>
              </a:rPr>
              <a:t>Eclectic combinations</a:t>
            </a:r>
          </a:p>
          <a:p>
            <a:pPr marL="342900" marR="0" lvl="0" indent="-342900" algn="l" defTabSz="914400"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2400" b="1" i="0" u="none" strike="noStrike" kern="1200" cap="none" spc="0" normalizeH="0" baseline="0" noProof="0">
                <a:ln>
                  <a:noFill/>
                </a:ln>
                <a:solidFill>
                  <a:srgbClr val="FFFFFF"/>
                </a:solidFill>
                <a:effectLst/>
                <a:uLnTx/>
                <a:uFillTx/>
                <a:latin typeface="British Council Sans"/>
                <a:ea typeface="+mj-ea"/>
                <a:cs typeface="+mj-cs"/>
              </a:rPr>
              <a:t>The bringing together of people,</a:t>
            </a:r>
            <a:br>
              <a:rPr kumimoji="0" lang="en-US" sz="2400" b="1" i="0" u="none" strike="noStrike" kern="1200" cap="none" spc="0" normalizeH="0" baseline="0" noProof="0">
                <a:ln>
                  <a:noFill/>
                </a:ln>
                <a:solidFill>
                  <a:srgbClr val="FFFFFF"/>
                </a:solidFill>
                <a:effectLst/>
                <a:uLnTx/>
                <a:uFillTx/>
                <a:latin typeface="British Council Sans"/>
                <a:ea typeface="+mj-ea"/>
                <a:cs typeface="+mj-cs"/>
              </a:rPr>
            </a:br>
            <a:r>
              <a:rPr kumimoji="0" lang="en-US" sz="2400" b="1" i="0" u="none" strike="noStrike" kern="1200" cap="none" spc="0" normalizeH="0" baseline="0" noProof="0" err="1">
                <a:ln>
                  <a:noFill/>
                </a:ln>
                <a:solidFill>
                  <a:srgbClr val="FFFFFF"/>
                </a:solidFill>
                <a:effectLst/>
                <a:uLnTx/>
                <a:uFillTx/>
                <a:latin typeface="British Council Sans"/>
                <a:ea typeface="+mj-ea"/>
                <a:cs typeface="+mj-cs"/>
              </a:rPr>
              <a:t>organisations</a:t>
            </a:r>
            <a:r>
              <a:rPr kumimoji="0" lang="en-US" sz="2400" b="1" i="0" u="none" strike="noStrike" kern="1200" cap="none" spc="0" normalizeH="0" baseline="0" noProof="0">
                <a:ln>
                  <a:noFill/>
                </a:ln>
                <a:solidFill>
                  <a:srgbClr val="FFFFFF"/>
                </a:solidFill>
                <a:effectLst/>
                <a:uLnTx/>
                <a:uFillTx/>
                <a:latin typeface="British Council Sans"/>
                <a:ea typeface="+mj-ea"/>
                <a:cs typeface="+mj-cs"/>
              </a:rPr>
              <a:t> and nations</a:t>
            </a:r>
          </a:p>
        </p:txBody>
      </p:sp>
    </p:spTree>
    <p:extLst>
      <p:ext uri="{BB962C8B-B14F-4D97-AF65-F5344CB8AC3E}">
        <p14:creationId xmlns:p14="http://schemas.microsoft.com/office/powerpoint/2010/main" val="851607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20C630-1132-760F-0F0E-4199A934F0D5}"/>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F283522A-A305-4CA2-007F-A97F61E3007D}"/>
              </a:ext>
            </a:extLst>
          </p:cNvPr>
          <p:cNvPicPr>
            <a:picLocks noChangeAspect="1"/>
          </p:cNvPicPr>
          <p:nvPr/>
        </p:nvPicPr>
        <p:blipFill>
          <a:blip r:embed="rId3"/>
          <a:srcRect/>
          <a:stretch/>
        </p:blipFill>
        <p:spPr>
          <a:xfrm>
            <a:off x="0" y="0"/>
            <a:ext cx="12192002" cy="6858000"/>
          </a:xfrm>
          <a:prstGeom prst="rect">
            <a:avLst/>
          </a:prstGeom>
        </p:spPr>
      </p:pic>
    </p:spTree>
    <p:extLst>
      <p:ext uri="{BB962C8B-B14F-4D97-AF65-F5344CB8AC3E}">
        <p14:creationId xmlns:p14="http://schemas.microsoft.com/office/powerpoint/2010/main" val="2988476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C2F90-9801-220A-F20F-6FAC9AEF7EC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AD916EC-C4B4-E543-3F05-16D2537C82EA}"/>
              </a:ext>
            </a:extLst>
          </p:cNvPr>
          <p:cNvSpPr/>
          <p:nvPr/>
        </p:nvSpPr>
        <p:spPr>
          <a:xfrm>
            <a:off x="0" y="847094"/>
            <a:ext cx="5467546" cy="4914000"/>
          </a:xfrm>
          <a:prstGeom prst="rect">
            <a:avLst/>
          </a:prstGeom>
          <a:solidFill>
            <a:srgbClr val="E2AFF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British Council Sans"/>
              <a:ea typeface="+mn-ea"/>
              <a:cs typeface="+mn-cs"/>
            </a:endParaRPr>
          </a:p>
        </p:txBody>
      </p:sp>
      <p:sp>
        <p:nvSpPr>
          <p:cNvPr id="5" name="Rectangle 4">
            <a:extLst>
              <a:ext uri="{FF2B5EF4-FFF2-40B4-BE49-F238E27FC236}">
                <a16:creationId xmlns:a16="http://schemas.microsoft.com/office/drawing/2014/main" id="{25CF4A92-D9AA-B7B1-781A-1CFDBD54CBBA}"/>
              </a:ext>
            </a:extLst>
          </p:cNvPr>
          <p:cNvSpPr/>
          <p:nvPr/>
        </p:nvSpPr>
        <p:spPr>
          <a:xfrm>
            <a:off x="5467546" y="443060"/>
            <a:ext cx="6725654" cy="5722069"/>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FFFFFF"/>
              </a:solidFill>
              <a:effectLst/>
              <a:uLnTx/>
              <a:uFillTx/>
              <a:latin typeface="British Council Sans"/>
              <a:ea typeface="+mn-ea"/>
              <a:cs typeface="+mn-cs"/>
            </a:endParaRPr>
          </a:p>
        </p:txBody>
      </p:sp>
      <p:sp>
        <p:nvSpPr>
          <p:cNvPr id="2" name="Title 6">
            <a:extLst>
              <a:ext uri="{FF2B5EF4-FFF2-40B4-BE49-F238E27FC236}">
                <a16:creationId xmlns:a16="http://schemas.microsoft.com/office/drawing/2014/main" id="{D38940FA-DD95-0702-D51E-E788BE489919}"/>
              </a:ext>
            </a:extLst>
          </p:cNvPr>
          <p:cNvSpPr>
            <a:spLocks noGrp="1"/>
          </p:cNvSpPr>
          <p:nvPr>
            <p:ph type="title"/>
          </p:nvPr>
        </p:nvSpPr>
        <p:spPr>
          <a:xfrm>
            <a:off x="962688" y="2722168"/>
            <a:ext cx="3627012" cy="1663200"/>
          </a:xfrm>
        </p:spPr>
        <p:txBody>
          <a:bodyPr/>
          <a:lstStyle/>
          <a:p>
            <a:pPr algn="ctr"/>
            <a:r>
              <a:rPr lang="en-US" sz="3600">
                <a:solidFill>
                  <a:schemeClr val="accent1"/>
                </a:solidFill>
              </a:rPr>
              <a:t>Distinctly</a:t>
            </a:r>
            <a:br>
              <a:rPr lang="en-US" sz="3600">
                <a:solidFill>
                  <a:schemeClr val="accent1"/>
                </a:solidFill>
              </a:rPr>
            </a:br>
            <a:r>
              <a:rPr lang="en-US" sz="3600">
                <a:solidFill>
                  <a:schemeClr val="accent1"/>
                </a:solidFill>
              </a:rPr>
              <a:t>British (Council)</a:t>
            </a:r>
          </a:p>
        </p:txBody>
      </p:sp>
      <p:sp>
        <p:nvSpPr>
          <p:cNvPr id="7" name="Title 6">
            <a:extLst>
              <a:ext uri="{FF2B5EF4-FFF2-40B4-BE49-F238E27FC236}">
                <a16:creationId xmlns:a16="http://schemas.microsoft.com/office/drawing/2014/main" id="{AB84883B-8DC8-7A6A-0D6C-B63480FD9E97}"/>
              </a:ext>
            </a:extLst>
          </p:cNvPr>
          <p:cNvSpPr txBox="1">
            <a:spLocks/>
          </p:cNvSpPr>
          <p:nvPr/>
        </p:nvSpPr>
        <p:spPr>
          <a:xfrm>
            <a:off x="7223239" y="2281889"/>
            <a:ext cx="3627012" cy="16632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kern="1200">
                <a:solidFill>
                  <a:schemeClr val="tx2"/>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British Council Accent TT"/>
                <a:ea typeface="+mj-ea"/>
                <a:cs typeface="+mj-cs"/>
              </a:rPr>
              <a:t>Ever-changing</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British Council Accent TT"/>
                <a:ea typeface="+mj-ea"/>
                <a:cs typeface="+mj-cs"/>
              </a:rPr>
              <a:t>Diverse</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British Council Accent TT"/>
                <a:ea typeface="+mj-ea"/>
                <a:cs typeface="+mj-cs"/>
              </a:rPr>
              <a:t>Human touch</a:t>
            </a:r>
          </a:p>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British Council Accent TT"/>
                <a:ea typeface="+mj-ea"/>
                <a:cs typeface="+mj-cs"/>
              </a:rPr>
              <a:t>Flexible tone</a:t>
            </a:r>
          </a:p>
        </p:txBody>
      </p:sp>
    </p:spTree>
    <p:extLst>
      <p:ext uri="{BB962C8B-B14F-4D97-AF65-F5344CB8AC3E}">
        <p14:creationId xmlns:p14="http://schemas.microsoft.com/office/powerpoint/2010/main" val="423163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1+#ppt_w/2"/>
                                          </p:val>
                                        </p:tav>
                                        <p:tav tm="100000">
                                          <p:val>
                                            <p:strVal val="#ppt_x"/>
                                          </p:val>
                                        </p:tav>
                                      </p:tavLst>
                                    </p:anim>
                                    <p:anim calcmode="lin" valueType="num">
                                      <p:cBhvr additive="base">
                                        <p:cTn id="12"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D437A80-BFA4-FA43-B054-F9EB7FAD8023}"/>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D91C5490-23FF-0537-D66B-2A80A0B491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154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26CA94A9-BB67-8F16-35C1-63BFDCF3F3BC}"/>
            </a:ext>
          </a:extLst>
        </p:cNvPr>
        <p:cNvGrpSpPr/>
        <p:nvPr/>
      </p:nvGrpSpPr>
      <p:grpSpPr>
        <a:xfrm>
          <a:off x="0" y="0"/>
          <a:ext cx="0" cy="0"/>
          <a:chOff x="0" y="0"/>
          <a:chExt cx="0" cy="0"/>
        </a:xfrm>
      </p:grpSpPr>
      <p:pic>
        <p:nvPicPr>
          <p:cNvPr id="3" name="Story showing.mp4">
            <a:hlinkClick r:id="" action="ppaction://media"/>
            <a:extLst>
              <a:ext uri="{FF2B5EF4-FFF2-40B4-BE49-F238E27FC236}">
                <a16:creationId xmlns:a16="http://schemas.microsoft.com/office/drawing/2014/main" id="{36F979AE-505B-EF85-BADC-242B4F9E0FF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97232" y="913989"/>
            <a:ext cx="8942262" cy="5030022"/>
          </a:xfrm>
          <a:prstGeom prst="rect">
            <a:avLst/>
          </a:prstGeom>
        </p:spPr>
      </p:pic>
    </p:spTree>
    <p:extLst>
      <p:ext uri="{BB962C8B-B14F-4D97-AF65-F5344CB8AC3E}">
        <p14:creationId xmlns:p14="http://schemas.microsoft.com/office/powerpoint/2010/main" val="11076701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4000"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after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E9E8A-E8C6-4931-E88B-7315A7AAAA4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07394AD-0B78-0C2E-8629-6AAC6BFEFA1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8085893"/>
      </p:ext>
    </p:extLst>
  </p:cSld>
  <p:clrMapOvr>
    <a:masterClrMapping/>
  </p:clrMapOvr>
  <p:transition spd="med"/>
</p:sld>
</file>

<file path=ppt/theme/theme1.xml><?xml version="1.0" encoding="utf-8"?>
<a:theme xmlns:a="http://schemas.openxmlformats.org/drawingml/2006/main" name="Title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10.xml><?xml version="1.0" encoding="utf-8"?>
<a:theme xmlns:a="http://schemas.openxmlformats.org/drawingml/2006/main" name="Data Visualisation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11.xml><?xml version="1.0" encoding="utf-8"?>
<a:theme xmlns:a="http://schemas.openxmlformats.org/drawingml/2006/main" name="Quotes / Testimonial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12.xml><?xml version="1.0" encoding="utf-8"?>
<a:theme xmlns:a="http://schemas.openxmlformats.org/drawingml/2006/main" name="Case Study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13.xml><?xml version="1.0" encoding="utf-8"?>
<a:theme xmlns:a="http://schemas.openxmlformats.org/drawingml/2006/main" name="Bio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14.xml><?xml version="1.0" encoding="utf-8"?>
<a:theme xmlns:a="http://schemas.openxmlformats.org/drawingml/2006/main" name="Org Chart Layout">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15.xml><?xml version="1.0" encoding="utf-8"?>
<a:theme xmlns:a="http://schemas.openxmlformats.org/drawingml/2006/main" name="Thank You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16.xml><?xml version="1.0" encoding="utf-8"?>
<a:theme xmlns:a="http://schemas.openxmlformats.org/drawingml/2006/main" name="Blank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17.xml><?xml version="1.0" encoding="utf-8"?>
<a:theme xmlns:a="http://schemas.openxmlformats.org/drawingml/2006/main" name="1_Divider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18.xml><?xml version="1.0" encoding="utf-8"?>
<a:theme xmlns:a="http://schemas.openxmlformats.org/drawingml/2006/main" name="1_Blank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19.xml><?xml version="1.0" encoding="utf-8"?>
<a:theme xmlns:a="http://schemas.openxmlformats.org/drawingml/2006/main" name="1_Data Visualisation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2.xml><?xml version="1.0" encoding="utf-8"?>
<a:theme xmlns:a="http://schemas.openxmlformats.org/drawingml/2006/main" name="Title w/ Partner Logo">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Divider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4.xml><?xml version="1.0" encoding="utf-8"?>
<a:theme xmlns:a="http://schemas.openxmlformats.org/drawingml/2006/main" name="Agenda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5.xml><?xml version="1.0" encoding="utf-8"?>
<a:theme xmlns:a="http://schemas.openxmlformats.org/drawingml/2006/main" name="Text / Image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6.xml><?xml version="1.0" encoding="utf-8"?>
<a:theme xmlns:a="http://schemas.openxmlformats.org/drawingml/2006/main" name="Text Only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7.xml><?xml version="1.0" encoding="utf-8"?>
<a:theme xmlns:a="http://schemas.openxmlformats.org/drawingml/2006/main" name="Full Image &amp; Video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8.xml><?xml version="1.0" encoding="utf-8"?>
<a:theme xmlns:a="http://schemas.openxmlformats.org/drawingml/2006/main" name="Next Steps Layout">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ppt/theme/theme9.xml><?xml version="1.0" encoding="utf-8"?>
<a:theme xmlns:a="http://schemas.openxmlformats.org/drawingml/2006/main" name="Map Layouts">
  <a:themeElements>
    <a:clrScheme name="British Council">
      <a:dk1>
        <a:srgbClr val="27004C"/>
      </a:dk1>
      <a:lt1>
        <a:srgbClr val="FFFFFF"/>
      </a:lt1>
      <a:dk2>
        <a:srgbClr val="5900C0"/>
      </a:dk2>
      <a:lt2>
        <a:srgbClr val="FFFFFF"/>
      </a:lt2>
      <a:accent1>
        <a:srgbClr val="873BFF"/>
      </a:accent1>
      <a:accent2>
        <a:srgbClr val="44E2D3"/>
      </a:accent2>
      <a:accent3>
        <a:srgbClr val="E2AFF8"/>
      </a:accent3>
      <a:accent4>
        <a:srgbClr val="FF6530"/>
      </a:accent4>
      <a:accent5>
        <a:srgbClr val="22A1FF"/>
      </a:accent5>
      <a:accent6>
        <a:srgbClr val="0CD165"/>
      </a:accent6>
      <a:hlink>
        <a:srgbClr val="27004C"/>
      </a:hlink>
      <a:folHlink>
        <a:srgbClr val="873BFF"/>
      </a:folHlink>
    </a:clrScheme>
    <a:fontScheme name="British Council">
      <a:majorFont>
        <a:latin typeface="British Council Accent TT"/>
        <a:ea typeface=""/>
        <a:cs typeface=""/>
      </a:majorFont>
      <a:minorFont>
        <a:latin typeface="British Council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spAutoFit/>
      </a:bodyPr>
      <a:lstStyle>
        <a:defPPr marL="0" indent="0" algn="l">
          <a:spcAft>
            <a:spcPts val="1200"/>
          </a:spcAft>
          <a:buFont typeface="Arial" panose="020B0604020202020204" pitchFamily="34" charset="0"/>
          <a:buNone/>
          <a:defRPr sz="1800" dirty="0" smtClean="0">
            <a:solidFill>
              <a:schemeClr val="tx1"/>
            </a:solidFill>
            <a:latin typeface="+mn-lt"/>
          </a:defRPr>
        </a:defPPr>
      </a:lstStyle>
    </a:txDef>
  </a:objectDefaults>
  <a:extraClrSchemeLst/>
  <a:custClrLst>
    <a:custClr name="Indigo">
      <a:srgbClr val="27004C"/>
    </a:custClr>
    <a:custClr name="Mid-Indigo">
      <a:srgbClr val="5900C1"/>
    </a:custClr>
    <a:custClr name="Bright Indigo">
      <a:srgbClr val="873BFF"/>
    </a:custClr>
    <a:custClr name="White">
      <a:srgbClr val="FFFFFF"/>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Red">
      <a:srgbClr val="FF2D2D"/>
    </a:custClr>
    <a:custClr name="Orange">
      <a:srgbClr val="FF6631"/>
    </a:custClr>
    <a:custClr name="Violet">
      <a:srgbClr val="E2AFF9"/>
    </a:custClr>
    <a:custClr name="Pink">
      <a:srgbClr val="F9C0B4"/>
    </a:custClr>
    <a:custClr name="Blue">
      <a:srgbClr val="22A1FF"/>
    </a:custClr>
    <a:custClr name="Green">
      <a:srgbClr val="0DD166"/>
    </a:custClr>
    <a:custClr name="Aqua">
      <a:srgbClr val="44E2D3"/>
    </a:custClr>
    <a:custClr name="Yellow">
      <a:srgbClr val="F4EF4D"/>
    </a:custClr>
  </a:custClrLst>
  <a:extLst>
    <a:ext uri="{05A4C25C-085E-4340-85A3-A5531E510DB2}">
      <thm15:themeFamily xmlns:thm15="http://schemas.microsoft.com/office/thememl/2012/main" name="1_Office Theme" id="{9884A30E-E4E8-4902-AA54-8707C61160F6}" vid="{E36C29EE-BFB3-4EF4-ABDE-397E6044AAC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88DA65F21B6D40B590033412E4DE7F" ma:contentTypeVersion="19" ma:contentTypeDescription="Create a new document." ma:contentTypeScope="" ma:versionID="f99584485aabedf0599bef0051172b7a">
  <xsd:schema xmlns:xsd="http://www.w3.org/2001/XMLSchema" xmlns:xs="http://www.w3.org/2001/XMLSchema" xmlns:p="http://schemas.microsoft.com/office/2006/metadata/properties" xmlns:ns2="2a28b96a-6595-4feb-a21f-cefc400c5837" xmlns:ns3="a31de2d5-6127-4a96-b0ff-b6b629daf972" targetNamespace="http://schemas.microsoft.com/office/2006/metadata/properties" ma:root="true" ma:fieldsID="1ed354b966e23831a57b529a9c107082" ns2:_="" ns3:_="">
    <xsd:import namespace="2a28b96a-6595-4feb-a21f-cefc400c5837"/>
    <xsd:import namespace="a31de2d5-6127-4a96-b0ff-b6b629daf97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Location"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28b96a-6595-4feb-a21f-cefc400c58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0d8b47c1-f241-41f3-8d01-b95036d9ee9d"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31de2d5-6127-4a96-b0ff-b6b629daf97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17f77ca1-d0ba-44b8-90f3-2bdb188f7f84}" ma:internalName="TaxCatchAll" ma:showField="CatchAllData" ma:web="a31de2d5-6127-4a96-b0ff-b6b629daf97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a31de2d5-6127-4a96-b0ff-b6b629daf972" xsi:nil="true"/>
    <lcf76f155ced4ddcb4097134ff3c332f xmlns="2a28b96a-6595-4feb-a21f-cefc400c5837">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615F77A5-0C93-4BF1-AA7B-1BF365FCB4E1}">
  <ds:schemaRefs>
    <ds:schemaRef ds:uri="http://schemas.microsoft.com/sharepoint/v3/contenttype/forms"/>
  </ds:schemaRefs>
</ds:datastoreItem>
</file>

<file path=customXml/itemProps2.xml><?xml version="1.0" encoding="utf-8"?>
<ds:datastoreItem xmlns:ds="http://schemas.openxmlformats.org/officeDocument/2006/customXml" ds:itemID="{53CEC634-29EA-4024-BA26-BF67D7A3A301}">
  <ds:schemaRefs>
    <ds:schemaRef ds:uri="2a28b96a-6595-4feb-a21f-cefc400c5837"/>
    <ds:schemaRef ds:uri="a31de2d5-6127-4a96-b0ff-b6b629daf97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270E909-EE6E-42DA-B0C0-A818FB7AE0B2}">
  <ds:schemaRefs>
    <ds:schemaRef ds:uri="2a28b96a-6595-4feb-a21f-cefc400c5837"/>
    <ds:schemaRef ds:uri="a31de2d5-6127-4a96-b0ff-b6b629daf97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1_Office Theme</Template>
  <TotalTime>0</TotalTime>
  <Words>331</Words>
  <Application>Microsoft Office PowerPoint</Application>
  <PresentationFormat>Widescreen</PresentationFormat>
  <Paragraphs>51</Paragraphs>
  <Slides>23</Slides>
  <Notes>12</Notes>
  <HiddenSlides>0</HiddenSlides>
  <MMClips>5</MMClips>
  <ScaleCrop>false</ScaleCrop>
  <HeadingPairs>
    <vt:vector size="6" baseType="variant">
      <vt:variant>
        <vt:lpstr>Fonts Used</vt:lpstr>
      </vt:variant>
      <vt:variant>
        <vt:i4>6</vt:i4>
      </vt:variant>
      <vt:variant>
        <vt:lpstr>Theme</vt:lpstr>
      </vt:variant>
      <vt:variant>
        <vt:i4>19</vt:i4>
      </vt:variant>
      <vt:variant>
        <vt:lpstr>Slide Titles</vt:lpstr>
      </vt:variant>
      <vt:variant>
        <vt:i4>23</vt:i4>
      </vt:variant>
    </vt:vector>
  </HeadingPairs>
  <TitlesOfParts>
    <vt:vector size="48" baseType="lpstr">
      <vt:lpstr>Arial</vt:lpstr>
      <vt:lpstr>Aptos</vt:lpstr>
      <vt:lpstr>British Council Accent TT</vt:lpstr>
      <vt:lpstr>Calibri</vt:lpstr>
      <vt:lpstr>British Council Sans</vt:lpstr>
      <vt:lpstr>Wingdings</vt:lpstr>
      <vt:lpstr>Title Layouts</vt:lpstr>
      <vt:lpstr>Title w/ Partner Logo</vt:lpstr>
      <vt:lpstr>Divider Layouts</vt:lpstr>
      <vt:lpstr>Agenda Layouts</vt:lpstr>
      <vt:lpstr>Text / Image Layouts</vt:lpstr>
      <vt:lpstr>Text Only Layouts</vt:lpstr>
      <vt:lpstr>Full Image &amp; Video Layouts</vt:lpstr>
      <vt:lpstr>Next Steps Layout</vt:lpstr>
      <vt:lpstr>Map Layouts</vt:lpstr>
      <vt:lpstr>Data Visualisation Layouts</vt:lpstr>
      <vt:lpstr>Quotes / Testimonial Layouts</vt:lpstr>
      <vt:lpstr>Case Study Layouts</vt:lpstr>
      <vt:lpstr>Bio Layouts</vt:lpstr>
      <vt:lpstr>Org Chart Layout</vt:lpstr>
      <vt:lpstr>Thank You Layouts</vt:lpstr>
      <vt:lpstr>Blank Layouts</vt:lpstr>
      <vt:lpstr>1_Divider Layouts</vt:lpstr>
      <vt:lpstr>1_Blank Layouts</vt:lpstr>
      <vt:lpstr>1_Data Visualisation Layouts</vt:lpstr>
      <vt:lpstr>Our refreshed identity</vt:lpstr>
      <vt:lpstr>PowerPoint Presentation</vt:lpstr>
      <vt:lpstr>Brand promise supporting narrative</vt:lpstr>
      <vt:lpstr>Possibility unlimited</vt:lpstr>
      <vt:lpstr>PowerPoint Presentation</vt:lpstr>
      <vt:lpstr>Distinctly British (Council)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Providing what’s needed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Ben Huntington</dc:creator>
  <cp:lastModifiedBy>Laserna, Marcelo (Spain)</cp:lastModifiedBy>
  <cp:revision>2</cp:revision>
  <cp:lastPrinted>2025-04-24T10:01:53Z</cp:lastPrinted>
  <dcterms:created xsi:type="dcterms:W3CDTF">2025-03-18T09:57:03Z</dcterms:created>
  <dcterms:modified xsi:type="dcterms:W3CDTF">2025-09-30T12:53:55Z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0x0101008A88DA65F21B6D40B590033412E4DE7F</vt:lpwstr>
  </property>
  <property fmtid="{D5CDD505-2E9C-101B-9397-08002B2CF9AE}" pid="3" name="MediaServiceImageTags">
    <vt:lpwstr/>
  </property>
</Properties>
</file>